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handoutMasterIdLst>
    <p:handoutMasterId r:id="rId27"/>
  </p:handoutMasterIdLst>
  <p:sldIdLst>
    <p:sldId id="285" r:id="rId6"/>
    <p:sldId id="271" r:id="rId7"/>
    <p:sldId id="301" r:id="rId8"/>
    <p:sldId id="273" r:id="rId9"/>
    <p:sldId id="286" r:id="rId10"/>
    <p:sldId id="283" r:id="rId11"/>
    <p:sldId id="302" r:id="rId12"/>
    <p:sldId id="287" r:id="rId13"/>
    <p:sldId id="290" r:id="rId14"/>
    <p:sldId id="288" r:id="rId15"/>
    <p:sldId id="295" r:id="rId16"/>
    <p:sldId id="292" r:id="rId17"/>
    <p:sldId id="274" r:id="rId18"/>
    <p:sldId id="300" r:id="rId19"/>
    <p:sldId id="294" r:id="rId20"/>
    <p:sldId id="296" r:id="rId21"/>
    <p:sldId id="297" r:id="rId22"/>
    <p:sldId id="298" r:id="rId23"/>
    <p:sldId id="299" r:id="rId24"/>
    <p:sldId id="278"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9DC8"/>
    <a:srgbClr val="58595B"/>
    <a:srgbClr val="74B900"/>
    <a:srgbClr val="4E4E4E"/>
    <a:srgbClr val="333333"/>
    <a:srgbClr val="0CC6DE"/>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7" autoAdjust="0"/>
    <p:restoredTop sz="86406" autoAdjust="0"/>
  </p:normalViewPr>
  <p:slideViewPr>
    <p:cSldViewPr snapToGrid="0" snapToObjects="1">
      <p:cViewPr varScale="1">
        <p:scale>
          <a:sx n="132" d="100"/>
          <a:sy n="132" d="100"/>
        </p:scale>
        <p:origin x="184" y="6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6F1D36-AA83-EF48-A469-ED1C45FFB9A8}" type="datetimeFigureOut">
              <a:rPr lang="en-US" smtClean="0"/>
              <a:t>6/2/2022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E34028-C466-8742-BD4E-83B373B923F9}" type="slidenum">
              <a:rPr lang="en-US" smtClean="0"/>
              <a:t>‹#›</a:t>
            </a:fld>
            <a:endParaRPr lang="en-US"/>
          </a:p>
        </p:txBody>
      </p:sp>
    </p:spTree>
    <p:extLst>
      <p:ext uri="{BB962C8B-B14F-4D97-AF65-F5344CB8AC3E}">
        <p14:creationId xmlns:p14="http://schemas.microsoft.com/office/powerpoint/2010/main" val="4108479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566FD-8172-0040-9926-F117B449028F}" type="datetimeFigureOut">
              <a:rPr lang="en-US" smtClean="0"/>
              <a:t>6/2/2022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B6F5E-1E32-DF48-8E15-5055C78C7EC5}" type="slidenum">
              <a:rPr lang="en-US" smtClean="0"/>
              <a:t>‹#›</a:t>
            </a:fld>
            <a:endParaRPr lang="en-US"/>
          </a:p>
        </p:txBody>
      </p:sp>
    </p:spTree>
    <p:extLst>
      <p:ext uri="{BB962C8B-B14F-4D97-AF65-F5344CB8AC3E}">
        <p14:creationId xmlns:p14="http://schemas.microsoft.com/office/powerpoint/2010/main" val="40726466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2</a:t>
            </a:fld>
            <a:endParaRPr lang="en-US"/>
          </a:p>
        </p:txBody>
      </p:sp>
    </p:spTree>
    <p:extLst>
      <p:ext uri="{BB962C8B-B14F-4D97-AF65-F5344CB8AC3E}">
        <p14:creationId xmlns:p14="http://schemas.microsoft.com/office/powerpoint/2010/main" val="274118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19</a:t>
            </a:fld>
            <a:endParaRPr lang="en-US"/>
          </a:p>
        </p:txBody>
      </p:sp>
    </p:spTree>
    <p:extLst>
      <p:ext uri="{BB962C8B-B14F-4D97-AF65-F5344CB8AC3E}">
        <p14:creationId xmlns:p14="http://schemas.microsoft.com/office/powerpoint/2010/main" val="3659998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20</a:t>
            </a:fld>
            <a:endParaRPr lang="en-US"/>
          </a:p>
        </p:txBody>
      </p:sp>
    </p:spTree>
    <p:extLst>
      <p:ext uri="{BB962C8B-B14F-4D97-AF65-F5344CB8AC3E}">
        <p14:creationId xmlns:p14="http://schemas.microsoft.com/office/powerpoint/2010/main" val="184027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4</a:t>
            </a:fld>
            <a:endParaRPr lang="en-US"/>
          </a:p>
        </p:txBody>
      </p:sp>
    </p:spTree>
    <p:extLst>
      <p:ext uri="{BB962C8B-B14F-4D97-AF65-F5344CB8AC3E}">
        <p14:creationId xmlns:p14="http://schemas.microsoft.com/office/powerpoint/2010/main" val="123467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6</a:t>
            </a:fld>
            <a:endParaRPr lang="en-US"/>
          </a:p>
        </p:txBody>
      </p:sp>
    </p:spTree>
    <p:extLst>
      <p:ext uri="{BB962C8B-B14F-4D97-AF65-F5344CB8AC3E}">
        <p14:creationId xmlns:p14="http://schemas.microsoft.com/office/powerpoint/2010/main" val="397780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7</a:t>
            </a:fld>
            <a:endParaRPr lang="en-US"/>
          </a:p>
        </p:txBody>
      </p:sp>
    </p:spTree>
    <p:extLst>
      <p:ext uri="{BB962C8B-B14F-4D97-AF65-F5344CB8AC3E}">
        <p14:creationId xmlns:p14="http://schemas.microsoft.com/office/powerpoint/2010/main" val="247794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the 50hrs</a:t>
            </a:r>
            <a:r>
              <a:rPr lang="en-US" baseline="0" dirty="0" smtClean="0"/>
              <a:t> to MAINTAIN this level of accreditation, INCLUDES the 25hrs to maintain Accreditation to Teach in a Catholic School.</a:t>
            </a:r>
          </a:p>
          <a:p>
            <a:r>
              <a:rPr lang="en-US" baseline="0" dirty="0" smtClean="0"/>
              <a:t>It is an additional </a:t>
            </a:r>
            <a:r>
              <a:rPr lang="en-US" u="sng" baseline="0" dirty="0" smtClean="0"/>
              <a:t>25hrs over and above </a:t>
            </a:r>
            <a:r>
              <a:rPr lang="en-US" baseline="0" dirty="0" smtClean="0"/>
              <a:t>the first level of accreditation – </a:t>
            </a:r>
            <a:r>
              <a:rPr lang="en-US" u="sng" baseline="0" dirty="0" smtClean="0"/>
              <a:t>NOT</a:t>
            </a:r>
            <a:r>
              <a:rPr lang="en-US" baseline="0" dirty="0" smtClean="0"/>
              <a:t> an additional 50hrs.</a:t>
            </a:r>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11</a:t>
            </a:fld>
            <a:endParaRPr lang="en-US"/>
          </a:p>
        </p:txBody>
      </p:sp>
    </p:spTree>
    <p:extLst>
      <p:ext uri="{BB962C8B-B14F-4D97-AF65-F5344CB8AC3E}">
        <p14:creationId xmlns:p14="http://schemas.microsoft.com/office/powerpoint/2010/main" val="372266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Increasingly a bank of PL materials approved for accreditation purposes will be made available for schools to use as either whole day or part-day offerings.</a:t>
            </a:r>
            <a:endParaRPr lang="en-US" dirty="0"/>
          </a:p>
        </p:txBody>
      </p:sp>
      <p:sp>
        <p:nvSpPr>
          <p:cNvPr id="4" name="Slide Number Placeholder 3"/>
          <p:cNvSpPr>
            <a:spLocks noGrp="1"/>
          </p:cNvSpPr>
          <p:nvPr>
            <p:ph type="sldNum" sz="quarter" idx="5"/>
          </p:nvPr>
        </p:nvSpPr>
        <p:spPr/>
        <p:txBody>
          <a:bodyPr/>
          <a:lstStyle/>
          <a:p>
            <a:fld id="{0B5B6F5E-1E32-DF48-8E15-5055C78C7EC5}" type="slidenum">
              <a:rPr lang="en-US" smtClean="0"/>
              <a:t>13</a:t>
            </a:fld>
            <a:endParaRPr lang="en-US"/>
          </a:p>
        </p:txBody>
      </p:sp>
    </p:spTree>
    <p:extLst>
      <p:ext uri="{BB962C8B-B14F-4D97-AF65-F5344CB8AC3E}">
        <p14:creationId xmlns:p14="http://schemas.microsoft.com/office/powerpoint/2010/main" val="125213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Increasingly further options for PLs approved for accreditation will appear on TAP for teachers to source, as can presently be done on OPL.</a:t>
            </a:r>
            <a:endParaRPr lang="en-US" dirty="0"/>
          </a:p>
        </p:txBody>
      </p:sp>
      <p:sp>
        <p:nvSpPr>
          <p:cNvPr id="4" name="Slide Number Placeholder 3"/>
          <p:cNvSpPr>
            <a:spLocks noGrp="1"/>
          </p:cNvSpPr>
          <p:nvPr>
            <p:ph type="sldNum" sz="quarter" idx="5"/>
          </p:nvPr>
        </p:nvSpPr>
        <p:spPr/>
        <p:txBody>
          <a:bodyPr/>
          <a:lstStyle/>
          <a:p>
            <a:fld id="{0B5B6F5E-1E32-DF48-8E15-5055C78C7EC5}" type="slidenum">
              <a:rPr lang="en-US" smtClean="0"/>
              <a:t>14</a:t>
            </a:fld>
            <a:endParaRPr lang="en-US"/>
          </a:p>
        </p:txBody>
      </p:sp>
    </p:spTree>
    <p:extLst>
      <p:ext uri="{BB962C8B-B14F-4D97-AF65-F5344CB8AC3E}">
        <p14:creationId xmlns:p14="http://schemas.microsoft.com/office/powerpoint/2010/main" val="204397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hold their own records regarding attendance at school based PL approved for accreditation. MACS does not hold this information, and so it will not initially appear on TAP.</a:t>
            </a:r>
          </a:p>
          <a:p>
            <a:r>
              <a:rPr lang="en-US" dirty="0" smtClean="0"/>
              <a:t>As schools complete PL in the coming years, they will be asked to upload their attendance lists to TAP, and this will then be available on teacher</a:t>
            </a:r>
            <a:r>
              <a:rPr lang="en-US" baseline="0" dirty="0" smtClean="0"/>
              <a:t> records.</a:t>
            </a:r>
          </a:p>
          <a:p>
            <a:r>
              <a:rPr lang="en-US" baseline="0" dirty="0" smtClean="0"/>
              <a:t>Schools can also choose to upload attendance lists from past PLs and so populate the data for teachers more quickly.</a:t>
            </a:r>
            <a:endParaRPr lang="en-AU" dirty="0"/>
          </a:p>
        </p:txBody>
      </p:sp>
      <p:sp>
        <p:nvSpPr>
          <p:cNvPr id="4" name="Slide Number Placeholder 3"/>
          <p:cNvSpPr>
            <a:spLocks noGrp="1"/>
          </p:cNvSpPr>
          <p:nvPr>
            <p:ph type="sldNum" sz="quarter" idx="10"/>
          </p:nvPr>
        </p:nvSpPr>
        <p:spPr/>
        <p:txBody>
          <a:bodyPr/>
          <a:lstStyle/>
          <a:p>
            <a:fld id="{0B5B6F5E-1E32-DF48-8E15-5055C78C7EC5}" type="slidenum">
              <a:rPr lang="en-US" smtClean="0"/>
              <a:t>17</a:t>
            </a:fld>
            <a:endParaRPr lang="en-US"/>
          </a:p>
        </p:txBody>
      </p:sp>
    </p:spTree>
    <p:extLst>
      <p:ext uri="{BB962C8B-B14F-4D97-AF65-F5344CB8AC3E}">
        <p14:creationId xmlns:p14="http://schemas.microsoft.com/office/powerpoint/2010/main" val="287662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5B6F5E-1E32-DF48-8E15-5055C78C7EC5}" type="slidenum">
              <a:rPr lang="en-US" smtClean="0"/>
              <a:t>18</a:t>
            </a:fld>
            <a:endParaRPr lang="en-US"/>
          </a:p>
        </p:txBody>
      </p:sp>
    </p:spTree>
    <p:extLst>
      <p:ext uri="{BB962C8B-B14F-4D97-AF65-F5344CB8AC3E}">
        <p14:creationId xmlns:p14="http://schemas.microsoft.com/office/powerpoint/2010/main" val="2272649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srcRect/>
          <a:stretch/>
        </p:blipFill>
        <p:spPr>
          <a:xfrm>
            <a:off x="6802244" y="3396723"/>
            <a:ext cx="1639229" cy="1044249"/>
          </a:xfrm>
          <a:prstGeom prst="rect">
            <a:avLst/>
          </a:prstGeom>
        </p:spPr>
      </p:pic>
      <p:sp>
        <p:nvSpPr>
          <p:cNvPr id="16" name="Title 1"/>
          <p:cNvSpPr>
            <a:spLocks noGrp="1"/>
          </p:cNvSpPr>
          <p:nvPr>
            <p:ph type="ctrTitle" hasCustomPrompt="1"/>
          </p:nvPr>
        </p:nvSpPr>
        <p:spPr>
          <a:xfrm>
            <a:off x="702527" y="702527"/>
            <a:ext cx="5509587" cy="556997"/>
          </a:xfrm>
          <a:prstGeom prst="rect">
            <a:avLst/>
          </a:prstGeom>
        </p:spPr>
        <p:txBody>
          <a:bodyPr lIns="0" tIns="0" rIns="0" bIns="0" anchor="t" anchorCtr="0">
            <a:noAutofit/>
          </a:bodyPr>
          <a:lstStyle>
            <a:lvl1pPr algn="l">
              <a:defRPr sz="3200" b="1" cap="none" baseline="0">
                <a:solidFill>
                  <a:srgbClr val="FFFFFF"/>
                </a:solidFill>
              </a:defRPr>
            </a:lvl1pPr>
          </a:lstStyle>
          <a:p>
            <a:r>
              <a:rPr lang="en-AU" dirty="0"/>
              <a:t>Click to add title </a:t>
            </a:r>
            <a:endParaRPr lang="en-US" dirty="0"/>
          </a:p>
        </p:txBody>
      </p:sp>
      <p:sp>
        <p:nvSpPr>
          <p:cNvPr id="17" name="Subtitle 2"/>
          <p:cNvSpPr>
            <a:spLocks noGrp="1"/>
          </p:cNvSpPr>
          <p:nvPr>
            <p:ph type="subTitle" idx="1"/>
          </p:nvPr>
        </p:nvSpPr>
        <p:spPr>
          <a:xfrm>
            <a:off x="702527" y="1259524"/>
            <a:ext cx="5509587" cy="975676"/>
          </a:xfrm>
          <a:prstGeom prst="rect">
            <a:avLst/>
          </a:prstGeo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Text Placeholder 2">
            <a:extLst>
              <a:ext uri="{FF2B5EF4-FFF2-40B4-BE49-F238E27FC236}">
                <a16:creationId xmlns:a16="http://schemas.microsoft.com/office/drawing/2014/main" xmlns="" id="{C893193C-BDB2-0B4D-AB75-D80B88244756}"/>
              </a:ext>
            </a:extLst>
          </p:cNvPr>
          <p:cNvSpPr>
            <a:spLocks noGrp="1"/>
          </p:cNvSpPr>
          <p:nvPr>
            <p:ph type="body" sz="quarter" idx="10" hasCustomPrompt="1"/>
          </p:nvPr>
        </p:nvSpPr>
        <p:spPr>
          <a:xfrm>
            <a:off x="702527" y="4287084"/>
            <a:ext cx="2255837" cy="153888"/>
          </a:xfrm>
          <a:prstGeom prst="rect">
            <a:avLst/>
          </a:prstGeom>
        </p:spPr>
        <p:txBody>
          <a:bodyPr lIns="0" tIns="0" rIns="0" bIns="0"/>
          <a:lstStyle>
            <a:lvl1pPr>
              <a:lnSpc>
                <a:spcPct val="100000"/>
              </a:lnSpc>
              <a:defRPr sz="1000">
                <a:solidFill>
                  <a:schemeClr val="bg1"/>
                </a:solidFill>
              </a:defRPr>
            </a:lvl1pPr>
          </a:lstStyle>
          <a:p>
            <a:pPr lvl="0"/>
            <a:r>
              <a:rPr lang="en-GB" dirty="0"/>
              <a:t>Rex Doc No</a:t>
            </a:r>
            <a:endParaRPr lang="en-US" dirty="0"/>
          </a:p>
        </p:txBody>
      </p:sp>
    </p:spTree>
    <p:extLst>
      <p:ext uri="{BB962C8B-B14F-4D97-AF65-F5344CB8AC3E}">
        <p14:creationId xmlns:p14="http://schemas.microsoft.com/office/powerpoint/2010/main" val="59942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157288"/>
            <a:ext cx="8229600" cy="3060112"/>
          </a:xfrm>
          <a:prstGeom prst="rect">
            <a:avLst/>
          </a:prstGeom>
        </p:spPr>
        <p:txBody>
          <a:bodyPr>
            <a:normAutofit/>
          </a:bodyPr>
          <a:lstStyle>
            <a:lvl1pPr marL="285750" indent="-285750">
              <a:lnSpc>
                <a:spcPct val="100000"/>
              </a:lnSpc>
              <a:spcAft>
                <a:spcPts val="300"/>
              </a:spcAft>
              <a:buClr>
                <a:srgbClr val="3E9DC8"/>
              </a:buClr>
              <a:buFont typeface="Arial"/>
              <a:buChar char="•"/>
              <a:defRPr sz="1600"/>
            </a:lvl1pPr>
            <a:lvl2pPr marL="544513" indent="-273050">
              <a:lnSpc>
                <a:spcPct val="100000"/>
              </a:lnSpc>
              <a:spcAft>
                <a:spcPts val="300"/>
              </a:spcAft>
              <a:buClr>
                <a:srgbClr val="3E9DC8"/>
              </a:buClr>
              <a:defRPr sz="1600"/>
            </a:lvl2pPr>
            <a:lvl3pPr marL="719138" indent="-177800">
              <a:lnSpc>
                <a:spcPct val="100000"/>
              </a:lnSpc>
              <a:spcAft>
                <a:spcPts val="300"/>
              </a:spcAft>
              <a:buClr>
                <a:srgbClr val="3E9DC8"/>
              </a:buClr>
              <a:defRPr sz="1600"/>
            </a:lvl3pPr>
            <a:lvl4pPr marL="982663" indent="-263525">
              <a:lnSpc>
                <a:spcPct val="100000"/>
              </a:lnSpc>
              <a:spcAft>
                <a:spcPts val="300"/>
              </a:spcAft>
              <a:buClr>
                <a:schemeClr val="bg1">
                  <a:lumMod val="65000"/>
                </a:schemeClr>
              </a:buClr>
              <a:defRPr sz="1600"/>
            </a:lvl4pPr>
            <a:lvl5pPr marL="1252538" indent="-269875">
              <a:lnSpc>
                <a:spcPct val="100000"/>
              </a:lnSpc>
              <a:spcAft>
                <a:spcPts val="300"/>
              </a:spcAft>
              <a:buClr>
                <a:schemeClr val="bg1">
                  <a:lumMod val="65000"/>
                </a:schemeClr>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hasCustomPrompt="1"/>
          </p:nvPr>
        </p:nvSpPr>
        <p:spPr>
          <a:xfrm>
            <a:off x="457200" y="399418"/>
            <a:ext cx="8229600" cy="385514"/>
          </a:xfrm>
          <a:prstGeom prst="rect">
            <a:avLst/>
          </a:prstGeom>
        </p:spPr>
        <p:txBody>
          <a:bodyPr>
            <a:noAutofit/>
          </a:bodyPr>
          <a:lstStyle>
            <a:lvl1pPr>
              <a:defRPr sz="2800" cap="none" spc="0" baseline="0">
                <a:solidFill>
                  <a:srgbClr val="3E9DC8"/>
                </a:solidFill>
              </a:defRPr>
            </a:lvl1pPr>
          </a:lstStyle>
          <a:p>
            <a:r>
              <a:rPr lang="en-US" dirty="0"/>
              <a:t>Click to edit master title style</a:t>
            </a:r>
          </a:p>
        </p:txBody>
      </p:sp>
      <p:pic>
        <p:nvPicPr>
          <p:cNvPr id="4" name="Picture 3">
            <a:extLst>
              <a:ext uri="{FF2B5EF4-FFF2-40B4-BE49-F238E27FC236}">
                <a16:creationId xmlns:a16="http://schemas.microsoft.com/office/drawing/2014/main" xmlns="" id="{B20C13DB-435F-E74F-A41C-536665409084}"/>
              </a:ext>
            </a:extLst>
          </p:cNvPr>
          <p:cNvPicPr>
            <a:picLocks noChangeAspect="1"/>
          </p:cNvPicPr>
          <p:nvPr userDrawn="1"/>
        </p:nvPicPr>
        <p:blipFill>
          <a:blip r:embed="rId3"/>
          <a:stretch>
            <a:fillRect/>
          </a:stretch>
        </p:blipFill>
        <p:spPr>
          <a:xfrm>
            <a:off x="457199" y="4707212"/>
            <a:ext cx="1240786" cy="283806"/>
          </a:xfrm>
          <a:prstGeom prst="rect">
            <a:avLst/>
          </a:prstGeom>
        </p:spPr>
      </p:pic>
      <p:sp>
        <p:nvSpPr>
          <p:cNvPr id="12" name="Slide Number Placeholder 15">
            <a:extLst>
              <a:ext uri="{FF2B5EF4-FFF2-40B4-BE49-F238E27FC236}">
                <a16:creationId xmlns:a16="http://schemas.microsoft.com/office/drawing/2014/main" xmlns="" id="{36B353DF-E9D1-D348-AB4B-C2D0D83737AB}"/>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spTree>
    <p:extLst>
      <p:ext uri="{BB962C8B-B14F-4D97-AF65-F5344CB8AC3E}">
        <p14:creationId xmlns:p14="http://schemas.microsoft.com/office/powerpoint/2010/main" val="5714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882" y="1157288"/>
            <a:ext cx="4054475" cy="3060112"/>
          </a:xfrm>
          <a:prstGeom prst="rect">
            <a:avLst/>
          </a:prstGeom>
        </p:spPr>
        <p:txBody>
          <a:bodyPr>
            <a:normAutofit/>
          </a:bodyPr>
          <a:lstStyle>
            <a:lvl1pPr marL="285750" indent="-285750">
              <a:lnSpc>
                <a:spcPct val="100000"/>
              </a:lnSpc>
              <a:spcAft>
                <a:spcPts val="300"/>
              </a:spcAft>
              <a:buClr>
                <a:srgbClr val="3E9DC8"/>
              </a:buClr>
              <a:buFont typeface="Arial"/>
              <a:buChar char="•"/>
              <a:defRPr sz="1600"/>
            </a:lvl1pPr>
            <a:lvl2pPr marL="541338" indent="-269875">
              <a:lnSpc>
                <a:spcPct val="100000"/>
              </a:lnSpc>
              <a:spcAft>
                <a:spcPts val="300"/>
              </a:spcAft>
              <a:buClr>
                <a:srgbClr val="3E9DC8"/>
              </a:buClr>
              <a:defRPr sz="1600"/>
            </a:lvl2pPr>
            <a:lvl3pPr marL="804863" indent="-263525">
              <a:lnSpc>
                <a:spcPct val="100000"/>
              </a:lnSpc>
              <a:spcAft>
                <a:spcPts val="300"/>
              </a:spcAft>
              <a:buClr>
                <a:srgbClr val="3E9DC8"/>
              </a:buClr>
              <a:defRPr sz="1600"/>
            </a:lvl3pPr>
            <a:lvl4pPr marL="1074738" indent="-269875" defTabSz="617538">
              <a:lnSpc>
                <a:spcPct val="100000"/>
              </a:lnSpc>
              <a:spcAft>
                <a:spcPts val="300"/>
              </a:spcAft>
              <a:buClr>
                <a:schemeClr val="bg1">
                  <a:lumMod val="65000"/>
                </a:schemeClr>
              </a:buClr>
              <a:defRPr sz="1600"/>
            </a:lvl4pPr>
            <a:lvl5pPr marL="1346200" indent="-271463">
              <a:lnSpc>
                <a:spcPct val="100000"/>
              </a:lnSpc>
              <a:spcAft>
                <a:spcPts val="300"/>
              </a:spcAft>
              <a:buClr>
                <a:schemeClr val="bg1">
                  <a:lumMod val="65000"/>
                </a:schemeClr>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7"/>
          <p:cNvSpPr>
            <a:spLocks noGrp="1"/>
          </p:cNvSpPr>
          <p:nvPr>
            <p:ph type="title" hasCustomPrompt="1"/>
          </p:nvPr>
        </p:nvSpPr>
        <p:spPr>
          <a:xfrm>
            <a:off x="457200" y="399418"/>
            <a:ext cx="8229600" cy="385514"/>
          </a:xfrm>
          <a:prstGeom prst="rect">
            <a:avLst/>
          </a:prstGeom>
        </p:spPr>
        <p:txBody>
          <a:bodyPr>
            <a:noAutofit/>
          </a:bodyPr>
          <a:lstStyle>
            <a:lvl1pPr>
              <a:defRPr sz="2800" cap="none">
                <a:solidFill>
                  <a:srgbClr val="3E9DC8"/>
                </a:solidFill>
              </a:defRPr>
            </a:lvl1pPr>
          </a:lstStyle>
          <a:p>
            <a:r>
              <a:rPr lang="en-US" dirty="0"/>
              <a:t>Click to edit master title style</a:t>
            </a:r>
          </a:p>
        </p:txBody>
      </p:sp>
      <p:sp>
        <p:nvSpPr>
          <p:cNvPr id="12" name="Content Placeholder 3"/>
          <p:cNvSpPr>
            <a:spLocks noGrp="1"/>
          </p:cNvSpPr>
          <p:nvPr>
            <p:ph sz="half" idx="10"/>
          </p:nvPr>
        </p:nvSpPr>
        <p:spPr>
          <a:xfrm>
            <a:off x="4624388" y="1163109"/>
            <a:ext cx="4054475" cy="3060112"/>
          </a:xfrm>
          <a:prstGeom prst="rect">
            <a:avLst/>
          </a:prstGeom>
        </p:spPr>
        <p:txBody>
          <a:bodyPr>
            <a:normAutofit/>
          </a:bodyPr>
          <a:lstStyle>
            <a:lvl1pPr marL="285750" indent="-285750">
              <a:lnSpc>
                <a:spcPct val="100000"/>
              </a:lnSpc>
              <a:spcAft>
                <a:spcPts val="300"/>
              </a:spcAft>
              <a:buClr>
                <a:srgbClr val="3E9DC8"/>
              </a:buClr>
              <a:buFont typeface="Arial"/>
              <a:buChar char="•"/>
              <a:defRPr sz="1600"/>
            </a:lvl1pPr>
            <a:lvl2pPr marL="541338" indent="-269875">
              <a:lnSpc>
                <a:spcPct val="100000"/>
              </a:lnSpc>
              <a:spcAft>
                <a:spcPts val="300"/>
              </a:spcAft>
              <a:buClr>
                <a:srgbClr val="3E9DC8"/>
              </a:buClr>
              <a:defRPr sz="1600"/>
            </a:lvl2pPr>
            <a:lvl3pPr marL="804863" indent="-263525">
              <a:lnSpc>
                <a:spcPct val="100000"/>
              </a:lnSpc>
              <a:spcAft>
                <a:spcPts val="300"/>
              </a:spcAft>
              <a:buClr>
                <a:srgbClr val="3E9DC8"/>
              </a:buClr>
              <a:defRPr sz="1600"/>
            </a:lvl3pPr>
            <a:lvl4pPr marL="1074738" indent="-269875" defTabSz="617538">
              <a:lnSpc>
                <a:spcPct val="100000"/>
              </a:lnSpc>
              <a:spcAft>
                <a:spcPts val="300"/>
              </a:spcAft>
              <a:buClr>
                <a:schemeClr val="bg1">
                  <a:lumMod val="65000"/>
                </a:schemeClr>
              </a:buClr>
              <a:defRPr sz="1600"/>
            </a:lvl4pPr>
            <a:lvl5pPr marL="1346200" indent="-271463">
              <a:lnSpc>
                <a:spcPct val="100000"/>
              </a:lnSpc>
              <a:spcAft>
                <a:spcPts val="300"/>
              </a:spcAft>
              <a:buClr>
                <a:schemeClr val="bg1">
                  <a:lumMod val="65000"/>
                </a:schemeClr>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754660B1-91B0-C941-B7DF-AF109DB6CC5E}"/>
              </a:ext>
            </a:extLst>
          </p:cNvPr>
          <p:cNvPicPr>
            <a:picLocks noChangeAspect="1"/>
          </p:cNvPicPr>
          <p:nvPr userDrawn="1"/>
        </p:nvPicPr>
        <p:blipFill>
          <a:blip r:embed="rId3"/>
          <a:stretch>
            <a:fillRect/>
          </a:stretch>
        </p:blipFill>
        <p:spPr>
          <a:xfrm>
            <a:off x="457199" y="4707212"/>
            <a:ext cx="1240786" cy="283806"/>
          </a:xfrm>
          <a:prstGeom prst="rect">
            <a:avLst/>
          </a:prstGeom>
        </p:spPr>
      </p:pic>
      <p:sp>
        <p:nvSpPr>
          <p:cNvPr id="13" name="Slide Number Placeholder 15">
            <a:extLst>
              <a:ext uri="{FF2B5EF4-FFF2-40B4-BE49-F238E27FC236}">
                <a16:creationId xmlns:a16="http://schemas.microsoft.com/office/drawing/2014/main" xmlns="" id="{97687C57-E2F2-5C4A-9B6F-06D750F54D3C}"/>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spTree>
    <p:extLst>
      <p:ext uri="{BB962C8B-B14F-4D97-AF65-F5344CB8AC3E}">
        <p14:creationId xmlns:p14="http://schemas.microsoft.com/office/powerpoint/2010/main" val="129783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57288"/>
            <a:ext cx="3987800" cy="3033712"/>
          </a:xfrm>
          <a:prstGeom prst="rect">
            <a:avLst/>
          </a:prstGeom>
          <a:solidFill>
            <a:schemeClr val="bg1"/>
          </a:solidFill>
        </p:spPr>
        <p:txBody>
          <a:bodyPr lIns="108000" tIns="90000" rIns="108000" bIns="90000">
            <a:normAutofit/>
          </a:bodyPr>
          <a:lstStyle>
            <a:lvl1pPr>
              <a:lnSpc>
                <a:spcPct val="100000"/>
              </a:lnSpc>
              <a:spcAft>
                <a:spcPts val="300"/>
              </a:spcAft>
              <a:defRPr sz="1600"/>
            </a:lvl1pPr>
            <a:lvl2pPr>
              <a:lnSpc>
                <a:spcPct val="100000"/>
              </a:lnSpc>
              <a:spcAft>
                <a:spcPts val="300"/>
              </a:spcAft>
              <a:buClr>
                <a:srgbClr val="3E9DC8"/>
              </a:buClr>
              <a:defRPr sz="1600"/>
            </a:lvl2pPr>
            <a:lvl3pPr>
              <a:lnSpc>
                <a:spcPct val="110000"/>
              </a:lnSpc>
              <a:buClr>
                <a:srgbClr val="3E9DC8"/>
              </a:buClr>
              <a:defRPr sz="1500"/>
            </a:lvl3pPr>
            <a:lvl4pPr>
              <a:lnSpc>
                <a:spcPct val="110000"/>
              </a:lnSpc>
              <a:buClr>
                <a:schemeClr val="bg1">
                  <a:lumMod val="65000"/>
                </a:schemeClr>
              </a:buClr>
              <a:defRPr sz="1500"/>
            </a:lvl4pPr>
            <a:lvl5pPr>
              <a:lnSpc>
                <a:spcPct val="110000"/>
              </a:lnSpc>
              <a:buClr>
                <a:schemeClr val="bg1">
                  <a:lumMod val="65000"/>
                </a:schemeClr>
              </a:buCl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6" name="Title 17"/>
          <p:cNvSpPr>
            <a:spLocks noGrp="1"/>
          </p:cNvSpPr>
          <p:nvPr>
            <p:ph type="title" hasCustomPrompt="1"/>
          </p:nvPr>
        </p:nvSpPr>
        <p:spPr>
          <a:xfrm>
            <a:off x="457200" y="399418"/>
            <a:ext cx="8229600" cy="385514"/>
          </a:xfrm>
          <a:prstGeom prst="rect">
            <a:avLst/>
          </a:prstGeom>
        </p:spPr>
        <p:txBody>
          <a:bodyPr>
            <a:noAutofit/>
          </a:bodyPr>
          <a:lstStyle>
            <a:lvl1pPr>
              <a:defRPr sz="2800" cap="none">
                <a:solidFill>
                  <a:srgbClr val="3E9DC8"/>
                </a:solidFill>
              </a:defRPr>
            </a:lvl1pPr>
          </a:lstStyle>
          <a:p>
            <a:r>
              <a:rPr lang="en-US" dirty="0"/>
              <a:t>Click to edit master title style</a:t>
            </a:r>
          </a:p>
        </p:txBody>
      </p:sp>
      <p:sp>
        <p:nvSpPr>
          <p:cNvPr id="11" name="Content Placeholder 2"/>
          <p:cNvSpPr>
            <a:spLocks noGrp="1"/>
          </p:cNvSpPr>
          <p:nvPr>
            <p:ph sz="half" idx="12"/>
          </p:nvPr>
        </p:nvSpPr>
        <p:spPr>
          <a:xfrm>
            <a:off x="4699000" y="1157288"/>
            <a:ext cx="3987800" cy="3033712"/>
          </a:xfrm>
          <a:prstGeom prst="rect">
            <a:avLst/>
          </a:prstGeom>
          <a:solidFill>
            <a:schemeClr val="bg1"/>
          </a:solidFill>
        </p:spPr>
        <p:txBody>
          <a:bodyPr lIns="108000" tIns="90000" rIns="108000" bIns="90000">
            <a:normAutofit/>
          </a:bodyPr>
          <a:lstStyle>
            <a:lvl1pPr>
              <a:lnSpc>
                <a:spcPct val="100000"/>
              </a:lnSpc>
              <a:spcAft>
                <a:spcPts val="300"/>
              </a:spcAft>
              <a:defRPr sz="1600"/>
            </a:lvl1pPr>
            <a:lvl2pPr>
              <a:lnSpc>
                <a:spcPct val="100000"/>
              </a:lnSpc>
              <a:spcAft>
                <a:spcPts val="300"/>
              </a:spcAft>
              <a:buClr>
                <a:srgbClr val="3E9DC8"/>
              </a:buClr>
              <a:defRPr sz="1600"/>
            </a:lvl2pPr>
            <a:lvl3pPr>
              <a:lnSpc>
                <a:spcPct val="110000"/>
              </a:lnSpc>
              <a:buClr>
                <a:srgbClr val="3E9DC8"/>
              </a:buClr>
              <a:defRPr sz="1500"/>
            </a:lvl3pPr>
            <a:lvl4pPr>
              <a:lnSpc>
                <a:spcPct val="110000"/>
              </a:lnSpc>
              <a:buClr>
                <a:schemeClr val="bg1">
                  <a:lumMod val="65000"/>
                </a:schemeClr>
              </a:buClr>
              <a:defRPr sz="1500"/>
            </a:lvl4pPr>
            <a:lvl5pPr>
              <a:lnSpc>
                <a:spcPct val="110000"/>
              </a:lnSpc>
              <a:buClr>
                <a:schemeClr val="bg1">
                  <a:lumMod val="65000"/>
                </a:schemeClr>
              </a:buClr>
              <a:defRPr sz="1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12" name="Picture 11">
            <a:extLst>
              <a:ext uri="{FF2B5EF4-FFF2-40B4-BE49-F238E27FC236}">
                <a16:creationId xmlns:a16="http://schemas.microsoft.com/office/drawing/2014/main" xmlns="" id="{72D34193-04DC-9B49-9D24-734A1BBB069C}"/>
              </a:ext>
            </a:extLst>
          </p:cNvPr>
          <p:cNvPicPr>
            <a:picLocks noChangeAspect="1"/>
          </p:cNvPicPr>
          <p:nvPr userDrawn="1"/>
        </p:nvPicPr>
        <p:blipFill>
          <a:blip r:embed="rId3"/>
          <a:stretch>
            <a:fillRect/>
          </a:stretch>
        </p:blipFill>
        <p:spPr>
          <a:xfrm>
            <a:off x="457199" y="4707212"/>
            <a:ext cx="1240786" cy="283806"/>
          </a:xfrm>
          <a:prstGeom prst="rect">
            <a:avLst/>
          </a:prstGeom>
        </p:spPr>
      </p:pic>
      <p:sp>
        <p:nvSpPr>
          <p:cNvPr id="13" name="Slide Number Placeholder 15">
            <a:extLst>
              <a:ext uri="{FF2B5EF4-FFF2-40B4-BE49-F238E27FC236}">
                <a16:creationId xmlns:a16="http://schemas.microsoft.com/office/drawing/2014/main" xmlns="" id="{3E131104-BFD7-3843-A64D-2047D67F77F1}"/>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spTree>
    <p:extLst>
      <p:ext uri="{BB962C8B-B14F-4D97-AF65-F5344CB8AC3E}">
        <p14:creationId xmlns:p14="http://schemas.microsoft.com/office/powerpoint/2010/main" val="208944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696A7CB-A363-C542-87AC-C7673AC36E22}"/>
              </a:ext>
            </a:extLst>
          </p:cNvPr>
          <p:cNvPicPr>
            <a:picLocks noChangeAspect="1"/>
          </p:cNvPicPr>
          <p:nvPr userDrawn="1"/>
        </p:nvPicPr>
        <p:blipFill>
          <a:blip r:embed="rId3"/>
          <a:srcRect/>
          <a:stretch/>
        </p:blipFill>
        <p:spPr>
          <a:xfrm>
            <a:off x="457199" y="4707212"/>
            <a:ext cx="1240785" cy="283806"/>
          </a:xfrm>
          <a:prstGeom prst="rect">
            <a:avLst/>
          </a:prstGeom>
        </p:spPr>
      </p:pic>
      <p:sp>
        <p:nvSpPr>
          <p:cNvPr id="9" name="Slide Number Placeholder 15">
            <a:extLst>
              <a:ext uri="{FF2B5EF4-FFF2-40B4-BE49-F238E27FC236}">
                <a16:creationId xmlns:a16="http://schemas.microsoft.com/office/drawing/2014/main" xmlns="" id="{2C9DD884-312F-B34C-9B2F-48B3263D22B0}"/>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chemeClr val="bg1"/>
                </a:solidFill>
              </a:rPr>
              <a:pPr algn="r"/>
              <a:t>‹#›</a:t>
            </a:fld>
            <a:endParaRPr lang="en-US" sz="1000" b="1" dirty="0">
              <a:solidFill>
                <a:schemeClr val="bg1"/>
              </a:solidFill>
            </a:endParaRPr>
          </a:p>
        </p:txBody>
      </p:sp>
      <p:sp>
        <p:nvSpPr>
          <p:cNvPr id="24" name="Text Placeholder 23">
            <a:extLst>
              <a:ext uri="{FF2B5EF4-FFF2-40B4-BE49-F238E27FC236}">
                <a16:creationId xmlns:a16="http://schemas.microsoft.com/office/drawing/2014/main" xmlns="" id="{ADBDF16B-0D53-844E-B5C8-D9377E71FB8E}"/>
              </a:ext>
            </a:extLst>
          </p:cNvPr>
          <p:cNvSpPr>
            <a:spLocks noGrp="1"/>
          </p:cNvSpPr>
          <p:nvPr>
            <p:ph type="body" sz="quarter" idx="12"/>
          </p:nvPr>
        </p:nvSpPr>
        <p:spPr>
          <a:xfrm>
            <a:off x="457200" y="478773"/>
            <a:ext cx="1907932" cy="1866900"/>
          </a:xfrm>
          <a:prstGeom prst="rect">
            <a:avLst/>
          </a:prstGeom>
        </p:spPr>
        <p:txBody>
          <a:bodyPr lIns="0" tIns="0" rIns="0" bIns="0"/>
          <a:lstStyle>
            <a:lvl1pPr>
              <a:defRPr sz="2800">
                <a:solidFill>
                  <a:schemeClr val="bg1"/>
                </a:solidFill>
              </a:defRPr>
            </a:lvl1pPr>
          </a:lstStyle>
          <a:p>
            <a:pPr lvl="0"/>
            <a:r>
              <a:rPr lang="en-GB" dirty="0"/>
              <a:t>Click to edit Master text styles</a:t>
            </a:r>
            <a:endParaRPr lang="en-US" dirty="0"/>
          </a:p>
        </p:txBody>
      </p:sp>
      <p:sp>
        <p:nvSpPr>
          <p:cNvPr id="3" name="Text Placeholder 2">
            <a:extLst>
              <a:ext uri="{FF2B5EF4-FFF2-40B4-BE49-F238E27FC236}">
                <a16:creationId xmlns:a16="http://schemas.microsoft.com/office/drawing/2014/main" xmlns="" id="{957563F5-162F-D246-B1F4-73E9B360D25B}"/>
              </a:ext>
            </a:extLst>
          </p:cNvPr>
          <p:cNvSpPr>
            <a:spLocks noGrp="1"/>
          </p:cNvSpPr>
          <p:nvPr>
            <p:ph type="body" sz="quarter" idx="13"/>
          </p:nvPr>
        </p:nvSpPr>
        <p:spPr>
          <a:xfrm>
            <a:off x="3936999" y="479424"/>
            <a:ext cx="4205515" cy="3958759"/>
          </a:xfrm>
          <a:prstGeom prst="rect">
            <a:avLst/>
          </a:prstGeom>
        </p:spPr>
        <p:txBody>
          <a:bodyPr/>
          <a:lstStyle>
            <a:lvl1pPr>
              <a:lnSpc>
                <a:spcPct val="120000"/>
              </a:lnSpc>
              <a:spcBef>
                <a:spcPts val="300"/>
              </a:spcBef>
              <a:spcAft>
                <a:spcPts val="300"/>
              </a:spcAft>
              <a:defRPr>
                <a:solidFill>
                  <a:schemeClr val="bg1"/>
                </a:solidFill>
              </a:defRPr>
            </a:lvl1pPr>
            <a:lvl2pPr>
              <a:lnSpc>
                <a:spcPct val="120000"/>
              </a:lnSpc>
              <a:spcBef>
                <a:spcPts val="300"/>
              </a:spcBef>
              <a:spcAft>
                <a:spcPts val="300"/>
              </a:spcAft>
              <a:defRPr>
                <a:solidFill>
                  <a:schemeClr val="bg1"/>
                </a:solidFill>
              </a:defRPr>
            </a:lvl2pPr>
            <a:lvl3pPr>
              <a:lnSpc>
                <a:spcPct val="120000"/>
              </a:lnSpc>
              <a:spcBef>
                <a:spcPts val="300"/>
              </a:spcBef>
              <a:spcAft>
                <a:spcPts val="300"/>
              </a:spcAft>
              <a:defRPr>
                <a:solidFill>
                  <a:schemeClr val="bg1"/>
                </a:solidFill>
              </a:defRPr>
            </a:lvl3pPr>
            <a:lvl4pPr>
              <a:lnSpc>
                <a:spcPct val="120000"/>
              </a:lnSpc>
              <a:spcBef>
                <a:spcPts val="300"/>
              </a:spcBef>
              <a:spcAft>
                <a:spcPts val="300"/>
              </a:spcAft>
              <a:defRPr>
                <a:solidFill>
                  <a:schemeClr val="bg1"/>
                </a:solidFill>
              </a:defRPr>
            </a:lvl4pPr>
            <a:lvl5pPr>
              <a:lnSpc>
                <a:spcPct val="120000"/>
              </a:lnSpc>
              <a:spcBef>
                <a:spcPts val="300"/>
              </a:spcBef>
              <a:spcAft>
                <a:spcPts val="300"/>
              </a:spcAft>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656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title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15">
            <a:extLst>
              <a:ext uri="{FF2B5EF4-FFF2-40B4-BE49-F238E27FC236}">
                <a16:creationId xmlns:a16="http://schemas.microsoft.com/office/drawing/2014/main" xmlns="" id="{2B7273A9-5660-DB47-B198-315D7C7EC889}"/>
              </a:ext>
            </a:extLst>
          </p:cNvPr>
          <p:cNvSpPr txBox="1">
            <a:spLocks/>
          </p:cNvSpPr>
          <p:nvPr userDrawn="1"/>
        </p:nvSpPr>
        <p:spPr>
          <a:xfrm>
            <a:off x="6503670" y="4771955"/>
            <a:ext cx="2183130" cy="154320"/>
          </a:xfrm>
          <a:prstGeom prst="rect">
            <a:avLst/>
          </a:prstGeom>
        </p:spPr>
        <p:txBody>
          <a:bodyPr vert="horz" lIns="0" tIns="0" rIns="0" bIns="0" rtlCol="0" anchor="t"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DDF5BA-E415-984D-BB94-9B600F13F655}" type="slidenum">
              <a:rPr lang="en-US" sz="1000" b="1" smtClean="0">
                <a:solidFill>
                  <a:srgbClr val="3E9DC8"/>
                </a:solidFill>
              </a:rPr>
              <a:pPr algn="r"/>
              <a:t>‹#›</a:t>
            </a:fld>
            <a:endParaRPr lang="en-US" sz="1000" b="1" dirty="0">
              <a:solidFill>
                <a:srgbClr val="3E9DC8"/>
              </a:solidFill>
            </a:endParaRPr>
          </a:p>
        </p:txBody>
      </p:sp>
      <p:pic>
        <p:nvPicPr>
          <p:cNvPr id="10" name="Picture 9">
            <a:extLst>
              <a:ext uri="{FF2B5EF4-FFF2-40B4-BE49-F238E27FC236}">
                <a16:creationId xmlns:a16="http://schemas.microsoft.com/office/drawing/2014/main" xmlns="" id="{08A4D3B7-90F5-7443-AE56-51549EF74D48}"/>
              </a:ext>
            </a:extLst>
          </p:cNvPr>
          <p:cNvPicPr>
            <a:picLocks noChangeAspect="1"/>
          </p:cNvPicPr>
          <p:nvPr userDrawn="1"/>
        </p:nvPicPr>
        <p:blipFill>
          <a:blip r:embed="rId3"/>
          <a:srcRect/>
          <a:stretch/>
        </p:blipFill>
        <p:spPr>
          <a:xfrm>
            <a:off x="457199" y="4707212"/>
            <a:ext cx="1240785" cy="283806"/>
          </a:xfrm>
          <a:prstGeom prst="rect">
            <a:avLst/>
          </a:prstGeom>
        </p:spPr>
      </p:pic>
      <p:sp>
        <p:nvSpPr>
          <p:cNvPr id="15" name="Text Placeholder 14">
            <a:extLst>
              <a:ext uri="{FF2B5EF4-FFF2-40B4-BE49-F238E27FC236}">
                <a16:creationId xmlns:a16="http://schemas.microsoft.com/office/drawing/2014/main" xmlns="" id="{323D0791-EED3-414F-9729-92A133E0403C}"/>
              </a:ext>
            </a:extLst>
          </p:cNvPr>
          <p:cNvSpPr>
            <a:spLocks noGrp="1"/>
          </p:cNvSpPr>
          <p:nvPr>
            <p:ph type="body" sz="quarter" idx="11"/>
          </p:nvPr>
        </p:nvSpPr>
        <p:spPr>
          <a:xfrm>
            <a:off x="465138" y="486835"/>
            <a:ext cx="1794486" cy="2266950"/>
          </a:xfrm>
          <a:prstGeom prst="rect">
            <a:avLst/>
          </a:prstGeom>
        </p:spPr>
        <p:txBody>
          <a:bodyPr lIns="0" tIns="0" rIns="0" bIns="0"/>
          <a:lstStyle>
            <a:lvl1pPr>
              <a:defRPr sz="2800">
                <a:solidFill>
                  <a:schemeClr val="bg1"/>
                </a:solidFill>
              </a:defRPr>
            </a:lvl1pPr>
          </a:lstStyle>
          <a:p>
            <a:pPr lvl="0"/>
            <a:r>
              <a:rPr lang="en-GB" dirty="0"/>
              <a:t>Click to edit Master text styles</a:t>
            </a:r>
            <a:endParaRPr lang="en-US" dirty="0"/>
          </a:p>
        </p:txBody>
      </p:sp>
      <p:sp>
        <p:nvSpPr>
          <p:cNvPr id="3" name="Text Placeholder 2">
            <a:extLst>
              <a:ext uri="{FF2B5EF4-FFF2-40B4-BE49-F238E27FC236}">
                <a16:creationId xmlns:a16="http://schemas.microsoft.com/office/drawing/2014/main" xmlns="" id="{0A8FEE4C-FFB1-684D-AC48-37808F724FD5}"/>
              </a:ext>
            </a:extLst>
          </p:cNvPr>
          <p:cNvSpPr>
            <a:spLocks noGrp="1"/>
          </p:cNvSpPr>
          <p:nvPr>
            <p:ph type="body" sz="quarter" idx="12"/>
          </p:nvPr>
        </p:nvSpPr>
        <p:spPr>
          <a:xfrm>
            <a:off x="3930650" y="486836"/>
            <a:ext cx="4748213" cy="3795018"/>
          </a:xfrm>
          <a:prstGeom prst="rect">
            <a:avLst/>
          </a:prstGeom>
        </p:spPr>
        <p:txBody>
          <a:bodyPr/>
          <a:lstStyle>
            <a:lvl1pPr>
              <a:lnSpc>
                <a:spcPct val="120000"/>
              </a:lnSpc>
              <a:spcBef>
                <a:spcPts val="300"/>
              </a:spcBef>
              <a:spcAft>
                <a:spcPts val="300"/>
              </a:spcAft>
              <a:defRPr/>
            </a:lvl1pPr>
            <a:lvl2pPr>
              <a:lnSpc>
                <a:spcPct val="120000"/>
              </a:lnSpc>
              <a:spcBef>
                <a:spcPts val="300"/>
              </a:spcBef>
              <a:spcAft>
                <a:spcPts val="300"/>
              </a:spcAft>
              <a:defRPr/>
            </a:lvl2pPr>
            <a:lvl3pPr>
              <a:lnSpc>
                <a:spcPct val="120000"/>
              </a:lnSpc>
              <a:spcBef>
                <a:spcPts val="300"/>
              </a:spcBef>
              <a:spcAft>
                <a:spcPts val="300"/>
              </a:spcAft>
              <a:defRPr/>
            </a:lvl3pPr>
            <a:lvl4pPr>
              <a:lnSpc>
                <a:spcPct val="120000"/>
              </a:lnSpc>
              <a:spcBef>
                <a:spcPts val="300"/>
              </a:spcBef>
              <a:spcAft>
                <a:spcPts val="300"/>
              </a:spcAft>
              <a:defRPr/>
            </a:lvl4pPr>
            <a:lvl5pPr>
              <a:lnSpc>
                <a:spcPct val="120000"/>
              </a:lnSpc>
              <a:spcBef>
                <a:spcPts val="300"/>
              </a:spcBef>
              <a:spcAft>
                <a:spcPts val="300"/>
              </a:spcAf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1167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rcRect/>
          <a:stretch/>
        </p:blipFill>
        <p:spPr>
          <a:xfrm>
            <a:off x="702527" y="708668"/>
            <a:ext cx="1792117" cy="1141644"/>
          </a:xfrm>
          <a:prstGeom prst="rect">
            <a:avLst/>
          </a:prstGeom>
        </p:spPr>
      </p:pic>
      <p:sp>
        <p:nvSpPr>
          <p:cNvPr id="2" name="TextBox 1">
            <a:extLst>
              <a:ext uri="{FF2B5EF4-FFF2-40B4-BE49-F238E27FC236}">
                <a16:creationId xmlns:a16="http://schemas.microsoft.com/office/drawing/2014/main" xmlns="" id="{0994811B-4426-BD4A-8776-6C11CDD641EC}"/>
              </a:ext>
            </a:extLst>
          </p:cNvPr>
          <p:cNvSpPr txBox="1"/>
          <p:nvPr userDrawn="1"/>
        </p:nvSpPr>
        <p:spPr>
          <a:xfrm>
            <a:off x="3078959" y="4417559"/>
            <a:ext cx="5750719" cy="461665"/>
          </a:xfrm>
          <a:prstGeom prst="rect">
            <a:avLst/>
          </a:prstGeom>
          <a:noFill/>
        </p:spPr>
        <p:txBody>
          <a:bodyPr wrap="square" rtlCol="0" anchor="b" anchorCtr="0">
            <a:spAutoFit/>
          </a:bodyPr>
          <a:lstStyle/>
          <a:p>
            <a:pPr algn="r"/>
            <a:r>
              <a:rPr lang="en-GB" sz="1200" dirty="0">
                <a:solidFill>
                  <a:schemeClr val="tx1"/>
                </a:solidFill>
              </a:rPr>
              <a:t>James </a:t>
            </a:r>
            <a:r>
              <a:rPr lang="en-GB" sz="1200" dirty="0" err="1">
                <a:solidFill>
                  <a:schemeClr val="tx1"/>
                </a:solidFill>
              </a:rPr>
              <a:t>Goold</a:t>
            </a:r>
            <a:r>
              <a:rPr lang="en-GB" sz="1200" dirty="0">
                <a:solidFill>
                  <a:schemeClr val="tx1"/>
                </a:solidFill>
              </a:rPr>
              <a:t> House, 228 Victoria Parade, East Melbourne VIC 3002 </a:t>
            </a:r>
          </a:p>
          <a:p>
            <a:pPr algn="r"/>
            <a:r>
              <a:rPr lang="en-GB" sz="1200" dirty="0">
                <a:solidFill>
                  <a:schemeClr val="tx1"/>
                </a:solidFill>
              </a:rPr>
              <a:t>T: +61 3 9267 0228  E: </a:t>
            </a:r>
            <a:r>
              <a:rPr lang="en-GB" sz="1200" dirty="0" err="1">
                <a:solidFill>
                  <a:schemeClr val="tx1"/>
                </a:solidFill>
              </a:rPr>
              <a:t>execdirector@macs.vic.edu.au</a:t>
            </a:r>
            <a:r>
              <a:rPr lang="en-GB" sz="1200" dirty="0">
                <a:solidFill>
                  <a:schemeClr val="tx1"/>
                </a:solidFill>
              </a:rPr>
              <a:t>  </a:t>
            </a:r>
            <a:r>
              <a:rPr lang="en-GB" sz="1200" b="1" dirty="0" err="1">
                <a:solidFill>
                  <a:schemeClr val="tx1"/>
                </a:solidFill>
              </a:rPr>
              <a:t>www.macs.vic.edu.au</a:t>
            </a:r>
            <a:endParaRPr lang="en-GB" sz="1200" b="1" dirty="0">
              <a:solidFill>
                <a:schemeClr val="tx1"/>
              </a:solidFill>
            </a:endParaRPr>
          </a:p>
        </p:txBody>
      </p:sp>
    </p:spTree>
    <p:extLst>
      <p:ext uri="{BB962C8B-B14F-4D97-AF65-F5344CB8AC3E}">
        <p14:creationId xmlns:p14="http://schemas.microsoft.com/office/powerpoint/2010/main" val="8683515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82702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2" r:id="rId3"/>
    <p:sldLayoutId id="2147483666" r:id="rId4"/>
    <p:sldLayoutId id="2147483668" r:id="rId5"/>
    <p:sldLayoutId id="2147483669" r:id="rId6"/>
    <p:sldLayoutId id="2147483660" r:id="rId7"/>
  </p:sldLayoutIdLst>
  <p:hf hdr="0" ftr="0"/>
  <p:txStyles>
    <p:titleStyle>
      <a:lvl1pPr algn="l" defTabSz="457200" rtl="0" eaLnBrk="1" latinLnBrk="0" hangingPunct="1">
        <a:spcBef>
          <a:spcPct val="0"/>
        </a:spcBef>
        <a:buNone/>
        <a:defRPr sz="2800" kern="1200" cap="none">
          <a:solidFill>
            <a:srgbClr val="3E9DC8"/>
          </a:solidFill>
          <a:latin typeface="+mj-lt"/>
          <a:ea typeface="+mj-ea"/>
          <a:cs typeface="+mj-cs"/>
        </a:defRPr>
      </a:lvl1pPr>
    </p:titleStyle>
    <p:bodyStyle>
      <a:lvl1pPr marL="0" indent="0" algn="l" defTabSz="457200" rtl="0" eaLnBrk="1" latinLnBrk="0" hangingPunct="1">
        <a:lnSpc>
          <a:spcPts val="3200"/>
        </a:lnSpc>
        <a:spcBef>
          <a:spcPts val="0"/>
        </a:spcBef>
        <a:buClr>
          <a:srgbClr val="0CC6DE"/>
        </a:buClr>
        <a:buFontTx/>
        <a:buNone/>
        <a:defRPr sz="2000" kern="1200">
          <a:solidFill>
            <a:srgbClr val="58595B"/>
          </a:solidFill>
          <a:latin typeface="+mn-lt"/>
          <a:ea typeface="+mn-ea"/>
          <a:cs typeface="+mn-cs"/>
        </a:defRPr>
      </a:lvl1pPr>
      <a:lvl2pPr marL="360000" indent="-216000" algn="l" defTabSz="457200" rtl="0" eaLnBrk="1" latinLnBrk="0" hangingPunct="1">
        <a:lnSpc>
          <a:spcPts val="3200"/>
        </a:lnSpc>
        <a:spcBef>
          <a:spcPts val="480"/>
        </a:spcBef>
        <a:buClr>
          <a:srgbClr val="3E9DC8"/>
        </a:buClr>
        <a:buFont typeface="Lucida Grande"/>
        <a:buChar char="-"/>
        <a:defRPr sz="1800" kern="1200">
          <a:solidFill>
            <a:srgbClr val="58595B"/>
          </a:solidFill>
          <a:latin typeface="+mn-lt"/>
          <a:ea typeface="+mn-ea"/>
          <a:cs typeface="+mn-cs"/>
        </a:defRPr>
      </a:lvl2pPr>
      <a:lvl3pPr marL="648000" indent="-216000" algn="l" defTabSz="457200" rtl="0" eaLnBrk="1" latinLnBrk="0" hangingPunct="1">
        <a:lnSpc>
          <a:spcPts val="3200"/>
        </a:lnSpc>
        <a:spcBef>
          <a:spcPct val="20000"/>
        </a:spcBef>
        <a:buClr>
          <a:srgbClr val="3E9DC8"/>
        </a:buClr>
        <a:buFont typeface="Arial"/>
        <a:buChar char="•"/>
        <a:defRPr sz="1800" kern="1200">
          <a:solidFill>
            <a:srgbClr val="58595B"/>
          </a:solidFill>
          <a:latin typeface="+mn-lt"/>
          <a:ea typeface="+mn-ea"/>
          <a:cs typeface="+mn-cs"/>
        </a:defRPr>
      </a:lvl3pPr>
      <a:lvl4pPr marL="828000" indent="-216000" algn="l" defTabSz="457200" rtl="0" eaLnBrk="1" latinLnBrk="0" hangingPunct="1">
        <a:lnSpc>
          <a:spcPts val="3200"/>
        </a:lnSpc>
        <a:spcBef>
          <a:spcPct val="20000"/>
        </a:spcBef>
        <a:buClr>
          <a:schemeClr val="bg1">
            <a:lumMod val="65000"/>
          </a:schemeClr>
        </a:buClr>
        <a:buFont typeface="Lucida Grande"/>
        <a:buChar char="-"/>
        <a:defRPr sz="1800" kern="1200">
          <a:solidFill>
            <a:srgbClr val="58595B"/>
          </a:solidFill>
          <a:latin typeface="+mn-lt"/>
          <a:ea typeface="+mn-ea"/>
          <a:cs typeface="+mn-cs"/>
        </a:defRPr>
      </a:lvl4pPr>
      <a:lvl5pPr marL="1152000" indent="-216000" algn="l" defTabSz="457200" rtl="0" eaLnBrk="1" latinLnBrk="0" hangingPunct="1">
        <a:lnSpc>
          <a:spcPts val="3200"/>
        </a:lnSpc>
        <a:spcBef>
          <a:spcPct val="20000"/>
        </a:spcBef>
        <a:buClr>
          <a:schemeClr val="bg1">
            <a:lumMod val="65000"/>
          </a:schemeClr>
        </a:buClr>
        <a:buFont typeface="Arial"/>
        <a:buChar char="•"/>
        <a:defRPr sz="18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3B0D1-173B-0F4F-9A44-CA98117E4A67}"/>
              </a:ext>
            </a:extLst>
          </p:cNvPr>
          <p:cNvSpPr>
            <a:spLocks noGrp="1"/>
          </p:cNvSpPr>
          <p:nvPr>
            <p:ph type="ctrTitle"/>
          </p:nvPr>
        </p:nvSpPr>
        <p:spPr>
          <a:xfrm>
            <a:off x="563631" y="1420714"/>
            <a:ext cx="5509587" cy="1436374"/>
          </a:xfrm>
        </p:spPr>
        <p:txBody>
          <a:bodyPr/>
          <a:lstStyle/>
          <a:p>
            <a:r>
              <a:rPr lang="en-US" dirty="0" smtClean="0"/>
              <a:t>CECV Accreditation Policy and </a:t>
            </a:r>
            <a:br>
              <a:rPr lang="en-US" dirty="0" smtClean="0"/>
            </a:br>
            <a:r>
              <a:rPr lang="en-US" dirty="0" smtClean="0"/>
              <a:t>Teacher Accreditation Platform</a:t>
            </a:r>
            <a:endParaRPr lang="en-US" dirty="0"/>
          </a:p>
        </p:txBody>
      </p:sp>
    </p:spTree>
    <p:extLst>
      <p:ext uri="{BB962C8B-B14F-4D97-AF65-F5344CB8AC3E}">
        <p14:creationId xmlns:p14="http://schemas.microsoft.com/office/powerpoint/2010/main" val="1214849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053014"/>
            <a:ext cx="8229600" cy="3060112"/>
          </a:xfrm>
          <a:solidFill>
            <a:schemeClr val="bg1"/>
          </a:solidFill>
        </p:spPr>
        <p:txBody>
          <a:bodyPr/>
          <a:lstStyle/>
          <a:p>
            <a:r>
              <a:rPr lang="en-AU" sz="2400" dirty="0">
                <a:solidFill>
                  <a:schemeClr val="tx1"/>
                </a:solidFill>
              </a:rPr>
              <a:t>All </a:t>
            </a:r>
            <a:r>
              <a:rPr lang="en-AU" sz="2400" dirty="0">
                <a:solidFill>
                  <a:srgbClr val="C00000"/>
                </a:solidFill>
                <a:effectLst>
                  <a:outerShdw blurRad="38100" dist="38100" dir="2700000" algn="tl">
                    <a:srgbClr val="000000">
                      <a:alpha val="43137"/>
                    </a:srgbClr>
                  </a:outerShdw>
                </a:effectLst>
              </a:rPr>
              <a:t>teachers of Religious Education </a:t>
            </a:r>
            <a:r>
              <a:rPr lang="en-AU" sz="2400" dirty="0">
                <a:solidFill>
                  <a:schemeClr val="tx1"/>
                </a:solidFill>
              </a:rPr>
              <a:t>and </a:t>
            </a:r>
            <a:r>
              <a:rPr lang="en-AU" sz="2400" dirty="0" smtClean="0">
                <a:solidFill>
                  <a:srgbClr val="C00000"/>
                </a:solidFill>
                <a:effectLst>
                  <a:outerShdw blurRad="38100" dist="38100" dir="2700000" algn="tl">
                    <a:srgbClr val="000000">
                      <a:alpha val="43137"/>
                    </a:srgbClr>
                  </a:outerShdw>
                </a:effectLst>
              </a:rPr>
              <a:t>Catholic school leaders </a:t>
            </a:r>
            <a:r>
              <a:rPr lang="en-AU" sz="2400" dirty="0">
                <a:solidFill>
                  <a:schemeClr val="tx1"/>
                </a:solidFill>
              </a:rPr>
              <a:t>are required to gain and maintain </a:t>
            </a:r>
            <a:r>
              <a:rPr lang="en-AU" sz="2400" b="1" i="1" dirty="0" smtClean="0">
                <a:solidFill>
                  <a:schemeClr val="tx1"/>
                </a:solidFill>
                <a:effectLst>
                  <a:outerShdw blurRad="38100" dist="38100" dir="2700000" algn="tl">
                    <a:srgbClr val="000000">
                      <a:alpha val="43137"/>
                    </a:srgbClr>
                  </a:outerShdw>
                </a:effectLst>
              </a:rPr>
              <a:t>Level 2</a:t>
            </a:r>
            <a:r>
              <a:rPr lang="en-AU" sz="2400" b="1" dirty="0" smtClean="0">
                <a:solidFill>
                  <a:schemeClr val="tx1"/>
                </a:solidFill>
                <a:effectLst>
                  <a:outerShdw blurRad="38100" dist="38100" dir="2700000" algn="tl">
                    <a:srgbClr val="000000">
                      <a:alpha val="43137"/>
                    </a:srgbClr>
                  </a:outerShdw>
                </a:effectLst>
              </a:rPr>
              <a:t> </a:t>
            </a:r>
            <a:r>
              <a:rPr lang="en-AU" sz="2400" i="1" dirty="0" smtClean="0">
                <a:solidFill>
                  <a:schemeClr val="tx1"/>
                </a:solidFill>
                <a:effectLst>
                  <a:outerShdw blurRad="38100" dist="38100" dir="2700000" algn="tl">
                    <a:srgbClr val="000000">
                      <a:alpha val="43137"/>
                    </a:srgbClr>
                  </a:outerShdw>
                </a:effectLst>
              </a:rPr>
              <a:t>Accreditation </a:t>
            </a:r>
            <a:r>
              <a:rPr lang="en-AU" sz="2400" i="1" dirty="0">
                <a:solidFill>
                  <a:schemeClr val="tx1"/>
                </a:solidFill>
                <a:effectLst>
                  <a:outerShdw blurRad="38100" dist="38100" dir="2700000" algn="tl">
                    <a:srgbClr val="000000">
                      <a:alpha val="43137"/>
                    </a:srgbClr>
                  </a:outerShdw>
                </a:effectLst>
              </a:rPr>
              <a:t>to Teach Religious Education or Lead in a Catholic School</a:t>
            </a:r>
            <a:r>
              <a:rPr lang="en-AU" sz="2400" dirty="0">
                <a:solidFill>
                  <a:schemeClr val="tx1"/>
                </a:solidFill>
              </a:rPr>
              <a:t>. </a:t>
            </a:r>
            <a:endParaRPr lang="en-AU" sz="2400" dirty="0" smtClean="0">
              <a:solidFill>
                <a:schemeClr val="tx1"/>
              </a:solidFill>
            </a:endParaRPr>
          </a:p>
          <a:p>
            <a:endParaRPr lang="en-AU" sz="2400" dirty="0">
              <a:solidFill>
                <a:schemeClr val="tx1"/>
              </a:solidFill>
            </a:endParaRPr>
          </a:p>
          <a:p>
            <a:r>
              <a:rPr lang="en-AU" sz="2000" i="1" dirty="0" smtClean="0">
                <a:solidFill>
                  <a:schemeClr val="tx1"/>
                </a:solidFill>
              </a:rPr>
              <a:t>The </a:t>
            </a:r>
            <a:r>
              <a:rPr lang="en-AU" sz="2000" i="1" dirty="0">
                <a:solidFill>
                  <a:schemeClr val="tx1"/>
                </a:solidFill>
              </a:rPr>
              <a:t>policy specifically refers </a:t>
            </a:r>
            <a:r>
              <a:rPr lang="en-AU" sz="2000" i="1" dirty="0" smtClean="0">
                <a:solidFill>
                  <a:schemeClr val="tx1"/>
                </a:solidFill>
              </a:rPr>
              <a:t>to ‘leaders’ as those holding Principal or </a:t>
            </a:r>
            <a:r>
              <a:rPr lang="en-AU" sz="2000" i="1" dirty="0">
                <a:solidFill>
                  <a:schemeClr val="tx1"/>
                </a:solidFill>
              </a:rPr>
              <a:t>D</a:t>
            </a:r>
            <a:r>
              <a:rPr lang="en-AU" sz="2000" i="1" dirty="0" smtClean="0">
                <a:solidFill>
                  <a:schemeClr val="tx1"/>
                </a:solidFill>
              </a:rPr>
              <a:t>eputy </a:t>
            </a:r>
            <a:r>
              <a:rPr lang="en-AU" sz="2000" i="1" dirty="0">
                <a:solidFill>
                  <a:schemeClr val="tx1"/>
                </a:solidFill>
              </a:rPr>
              <a:t>P</a:t>
            </a:r>
            <a:r>
              <a:rPr lang="en-AU" sz="2000" i="1" dirty="0" smtClean="0">
                <a:solidFill>
                  <a:schemeClr val="tx1"/>
                </a:solidFill>
              </a:rPr>
              <a:t>rincipal roles, but it is highly recommended that those in other senior leadership positions in schools work towards attaining this level of accreditation.</a:t>
            </a:r>
            <a:endParaRPr lang="en-AU" sz="2000" i="1" dirty="0">
              <a:solidFill>
                <a:schemeClr val="tx1"/>
              </a:solidFill>
            </a:endParaRPr>
          </a:p>
          <a:p>
            <a:pPr marL="0" indent="0">
              <a:buNone/>
            </a:pPr>
            <a:endParaRPr lang="en-AU" dirty="0"/>
          </a:p>
        </p:txBody>
      </p:sp>
      <p:sp>
        <p:nvSpPr>
          <p:cNvPr id="3" name="Title 2"/>
          <p:cNvSpPr>
            <a:spLocks noGrp="1"/>
          </p:cNvSpPr>
          <p:nvPr>
            <p:ph type="title"/>
          </p:nvPr>
        </p:nvSpPr>
        <p:spPr>
          <a:xfrm>
            <a:off x="457200" y="335249"/>
            <a:ext cx="8229600" cy="385514"/>
          </a:xfrm>
        </p:spPr>
        <p:txBody>
          <a:bodyPr/>
          <a:lstStyle/>
          <a:p>
            <a:r>
              <a:rPr lang="en-US" dirty="0" smtClean="0">
                <a:solidFill>
                  <a:schemeClr val="accent1">
                    <a:lumMod val="75000"/>
                  </a:schemeClr>
                </a:solidFill>
                <a:effectLst>
                  <a:outerShdw blurRad="38100" dist="38100" dir="2700000" algn="tl">
                    <a:srgbClr val="000000">
                      <a:alpha val="43137"/>
                    </a:srgbClr>
                  </a:outerShdw>
                </a:effectLst>
              </a:rPr>
              <a:t>Level 2 Requirements</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8985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4110966"/>
              </p:ext>
            </p:extLst>
          </p:nvPr>
        </p:nvGraphicFramePr>
        <p:xfrm>
          <a:off x="242570" y="826463"/>
          <a:ext cx="8670841" cy="3673503"/>
        </p:xfrm>
        <a:graphic>
          <a:graphicData uri="http://schemas.openxmlformats.org/drawingml/2006/table">
            <a:tbl>
              <a:tblPr firstRow="1" firstCol="1" bandRow="1">
                <a:tableStyleId>{5C22544A-7EE6-4342-B048-85BDC9FD1C3A}</a:tableStyleId>
              </a:tblPr>
              <a:tblGrid>
                <a:gridCol w="4397163"/>
                <a:gridCol w="4273678"/>
              </a:tblGrid>
              <a:tr h="470739">
                <a:tc>
                  <a:txBody>
                    <a:bodyPr/>
                    <a:lstStyle/>
                    <a:p>
                      <a:pPr>
                        <a:lnSpc>
                          <a:spcPct val="107000"/>
                        </a:lnSpc>
                        <a:spcAft>
                          <a:spcPts val="0"/>
                        </a:spcAft>
                      </a:pPr>
                      <a:r>
                        <a:rPr lang="en-AU" sz="1800" dirty="0">
                          <a:effectLst/>
                          <a:latin typeface="+mj-lt"/>
                        </a:rPr>
                        <a:t>Gaining</a:t>
                      </a:r>
                      <a:endParaRPr lang="en-AU" sz="18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800" dirty="0">
                          <a:effectLst/>
                          <a:latin typeface="+mj-lt"/>
                        </a:rPr>
                        <a:t>Maintaining</a:t>
                      </a:r>
                      <a:endParaRPr lang="en-AU" sz="1800" dirty="0">
                        <a:effectLst/>
                        <a:latin typeface="+mj-lt"/>
                        <a:ea typeface="Calibri" panose="020F0502020204030204" pitchFamily="34" charset="0"/>
                        <a:cs typeface="Times New Roman" panose="02020603050405020304" pitchFamily="18" charset="0"/>
                      </a:endParaRPr>
                    </a:p>
                  </a:txBody>
                  <a:tcPr marL="50314" marR="50314" marT="0" marB="0" anchor="ctr"/>
                </a:tc>
              </a:tr>
              <a:tr h="280453">
                <a:tc>
                  <a:txBody>
                    <a:bodyPr/>
                    <a:lstStyle/>
                    <a:p>
                      <a:pPr>
                        <a:lnSpc>
                          <a:spcPct val="107000"/>
                        </a:lnSpc>
                        <a:spcAft>
                          <a:spcPts val="0"/>
                        </a:spcAft>
                      </a:pPr>
                      <a:r>
                        <a:rPr lang="en-AU" sz="1600" dirty="0">
                          <a:effectLst/>
                          <a:latin typeface="+mj-lt"/>
                        </a:rPr>
                        <a:t>Accreditation is gained by </a:t>
                      </a:r>
                      <a:r>
                        <a:rPr lang="en-AU" sz="1600" dirty="0" smtClean="0">
                          <a:effectLst/>
                          <a:latin typeface="+mj-lt"/>
                        </a:rPr>
                        <a:t>:</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600" dirty="0">
                          <a:effectLst/>
                          <a:latin typeface="+mj-lt"/>
                        </a:rPr>
                        <a:t>Accreditation is maintained </a:t>
                      </a:r>
                      <a:r>
                        <a:rPr lang="en-AU" sz="1600" dirty="0" smtClean="0">
                          <a:effectLst/>
                          <a:latin typeface="+mj-lt"/>
                        </a:rPr>
                        <a:t>by:</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r>
              <a:tr h="2922311">
                <a:tc>
                  <a:txBody>
                    <a:bodyPr/>
                    <a:lstStyle/>
                    <a:p>
                      <a:r>
                        <a:rPr lang="en-AU" sz="1600" b="1" kern="1200" dirty="0" smtClean="0">
                          <a:solidFill>
                            <a:schemeClr val="lt1"/>
                          </a:solidFill>
                          <a:effectLst/>
                          <a:latin typeface="+mn-lt"/>
                          <a:ea typeface="+mn-ea"/>
                          <a:cs typeface="+mn-cs"/>
                        </a:rPr>
                        <a:t>Formal, assessed study in Religious Education/ Theology/ Catholic Leadership within five years of being employed (courses are approved by agreement of the diocesan Heads of Religious Education).</a:t>
                      </a:r>
                    </a:p>
                    <a:p>
                      <a:r>
                        <a:rPr lang="en-AU" sz="1600" b="1" kern="1200" dirty="0" smtClean="0">
                          <a:solidFill>
                            <a:schemeClr val="lt1"/>
                          </a:solidFill>
                          <a:effectLst/>
                          <a:latin typeface="+mn-lt"/>
                          <a:ea typeface="+mn-ea"/>
                          <a:cs typeface="+mn-cs"/>
                        </a:rPr>
                        <a:t> </a:t>
                      </a:r>
                    </a:p>
                    <a:p>
                      <a:r>
                        <a:rPr lang="en-AU" sz="1600" b="1" kern="1200" dirty="0" smtClean="0">
                          <a:solidFill>
                            <a:schemeClr val="lt1"/>
                          </a:solidFill>
                          <a:effectLst/>
                          <a:latin typeface="+mn-lt"/>
                          <a:ea typeface="+mn-ea"/>
                          <a:cs typeface="+mn-cs"/>
                        </a:rPr>
                        <a:t>A qualification in Catholic Leadership (e.g. a master’s degree) must include four units of Religious Education or Theology (or equivalent).</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r>
                        <a:rPr lang="en-AU" sz="1600" kern="1200" dirty="0" smtClean="0">
                          <a:solidFill>
                            <a:schemeClr val="dk1"/>
                          </a:solidFill>
                          <a:effectLst/>
                          <a:latin typeface="+mn-lt"/>
                          <a:ea typeface="+mn-ea"/>
                          <a:cs typeface="+mn-cs"/>
                        </a:rPr>
                        <a:t>50 hours of professional learning or formation balanced across the three categories in each five-year period following the initial gaining of Level 2 accreditation.</a:t>
                      </a:r>
                    </a:p>
                  </a:txBody>
                  <a:tcPr marL="50314" marR="50314" marT="0" marB="0" anchor="ctr"/>
                </a:tc>
              </a:tr>
            </a:tbl>
          </a:graphicData>
        </a:graphic>
      </p:graphicFrame>
      <p:sp>
        <p:nvSpPr>
          <p:cNvPr id="5" name="Rectangle 1"/>
          <p:cNvSpPr>
            <a:spLocks noChangeArrowheads="1"/>
          </p:cNvSpPr>
          <p:nvPr/>
        </p:nvSpPr>
        <p:spPr bwMode="auto">
          <a:xfrm>
            <a:off x="242571" y="-4534"/>
            <a:ext cx="8003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100000"/>
              </a:lnSpc>
              <a:spcAft>
                <a:spcPct val="0"/>
              </a:spcAft>
              <a:buClrTx/>
              <a:buSzTx/>
              <a:tabLst/>
            </a:pPr>
            <a:r>
              <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rPr>
              <a:t>Requirements for gaining and maintaining Accreditation to </a:t>
            </a:r>
          </a:p>
          <a:p>
            <a:pPr marL="0" marR="0" lvl="0" indent="0" eaLnBrk="1" fontAlgn="base" hangingPunct="1">
              <a:lnSpc>
                <a:spcPct val="100000"/>
              </a:lnSpc>
              <a:spcAft>
                <a:spcPct val="0"/>
              </a:spcAft>
              <a:buClrTx/>
              <a:buSzTx/>
              <a:tabLst/>
            </a:pPr>
            <a:r>
              <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rPr>
              <a:t>Teach Religious Education or Lead in a Catholic </a:t>
            </a:r>
            <a:r>
              <a:rPr lang="en-AU" altLang="en-US" sz="2400" dirty="0" smtClean="0">
                <a:solidFill>
                  <a:schemeClr val="accent1">
                    <a:lumMod val="75000"/>
                  </a:schemeClr>
                </a:solidFill>
                <a:effectLst>
                  <a:outerShdw blurRad="38100" dist="38100" dir="2700000" algn="tl">
                    <a:srgbClr val="000000">
                      <a:alpha val="43137"/>
                    </a:srgbClr>
                  </a:outerShdw>
                </a:effectLst>
                <a:latin typeface="+mj-lt"/>
                <a:ea typeface="+mj-ea"/>
                <a:cs typeface="+mj-cs"/>
              </a:rPr>
              <a:t>School (Level 2)</a:t>
            </a:r>
            <a:endPar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284077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3687" y="1542553"/>
            <a:ext cx="2027096" cy="369332"/>
          </a:xfrm>
          <a:prstGeom prst="rect">
            <a:avLst/>
          </a:prstGeom>
        </p:spPr>
        <p:txBody>
          <a:bodyPr wrap="square">
            <a:spAutoFit/>
          </a:bodyPr>
          <a:lstStyle/>
          <a:p>
            <a:r>
              <a:rPr lang="en-AU" dirty="0"/>
              <a:t> </a:t>
            </a:r>
          </a:p>
        </p:txBody>
      </p:sp>
      <p:graphicFrame>
        <p:nvGraphicFramePr>
          <p:cNvPr id="5" name="Table 4"/>
          <p:cNvGraphicFramePr>
            <a:graphicFrameLocks noGrp="1"/>
          </p:cNvGraphicFramePr>
          <p:nvPr>
            <p:extLst>
              <p:ext uri="{D42A27DB-BD31-4B8C-83A1-F6EECF244321}">
                <p14:modId xmlns:p14="http://schemas.microsoft.com/office/powerpoint/2010/main" val="11997920"/>
              </p:ext>
            </p:extLst>
          </p:nvPr>
        </p:nvGraphicFramePr>
        <p:xfrm>
          <a:off x="500042" y="489084"/>
          <a:ext cx="8270246" cy="3685319"/>
        </p:xfrm>
        <a:graphic>
          <a:graphicData uri="http://schemas.openxmlformats.org/drawingml/2006/table">
            <a:tbl>
              <a:tblPr firstRow="1" firstCol="1" bandRow="1">
                <a:tableStyleId>{5C22544A-7EE6-4342-B048-85BDC9FD1C3A}</a:tableStyleId>
              </a:tblPr>
              <a:tblGrid>
                <a:gridCol w="4135123"/>
                <a:gridCol w="4135123"/>
              </a:tblGrid>
              <a:tr h="610187">
                <a:tc>
                  <a:txBody>
                    <a:bodyPr/>
                    <a:lstStyle/>
                    <a:p>
                      <a:pPr algn="ctr">
                        <a:lnSpc>
                          <a:spcPct val="107000"/>
                        </a:lnSpc>
                        <a:spcAft>
                          <a:spcPts val="0"/>
                        </a:spcAft>
                      </a:pPr>
                      <a:r>
                        <a:rPr lang="en-AU" sz="2200" dirty="0">
                          <a:effectLst/>
                        </a:rPr>
                        <a:t>OLD POLICY</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solidFill>
                      <a:schemeClr val="accent1">
                        <a:lumMod val="75000"/>
                      </a:schemeClr>
                    </a:solidFill>
                  </a:tcPr>
                </a:tc>
                <a:tc>
                  <a:txBody>
                    <a:bodyPr/>
                    <a:lstStyle/>
                    <a:p>
                      <a:pPr algn="ctr">
                        <a:lnSpc>
                          <a:spcPct val="107000"/>
                        </a:lnSpc>
                        <a:spcAft>
                          <a:spcPts val="0"/>
                        </a:spcAft>
                      </a:pPr>
                      <a:r>
                        <a:rPr lang="en-AU" sz="2200" dirty="0">
                          <a:effectLst/>
                        </a:rPr>
                        <a:t>NEW POLICY</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tc>
              </a:tr>
              <a:tr h="1270218">
                <a:tc>
                  <a:txBody>
                    <a:bodyPr/>
                    <a:lstStyle/>
                    <a:p>
                      <a:pPr>
                        <a:lnSpc>
                          <a:spcPct val="107000"/>
                        </a:lnSpc>
                        <a:spcAft>
                          <a:spcPts val="0"/>
                        </a:spcAft>
                      </a:pPr>
                      <a:r>
                        <a:rPr lang="en-AU" sz="1600" b="0" dirty="0">
                          <a:effectLst>
                            <a:outerShdw blurRad="38100" dist="38100" dir="2700000" algn="tl">
                              <a:srgbClr val="000000">
                                <a:alpha val="43137"/>
                              </a:srgbClr>
                            </a:outerShdw>
                          </a:effectLst>
                        </a:rPr>
                        <a:t>2 Policies:</a:t>
                      </a:r>
                      <a:endParaRPr lang="en-AU" sz="1100" b="0" dirty="0">
                        <a:effectLst>
                          <a:outerShdw blurRad="38100" dist="38100" dir="2700000" algn="tl">
                            <a:srgbClr val="000000">
                              <a:alpha val="43137"/>
                            </a:srgbClr>
                          </a:outerShdw>
                        </a:effectLst>
                      </a:endParaRPr>
                    </a:p>
                    <a:p>
                      <a:pPr>
                        <a:lnSpc>
                          <a:spcPct val="107000"/>
                        </a:lnSpc>
                        <a:spcAft>
                          <a:spcPts val="0"/>
                        </a:spcAft>
                      </a:pPr>
                      <a:r>
                        <a:rPr lang="en-AU" sz="1600" b="0" dirty="0">
                          <a:effectLst>
                            <a:outerShdw blurRad="38100" dist="38100" dir="2700000" algn="tl">
                              <a:srgbClr val="000000">
                                <a:alpha val="43137"/>
                              </a:srgbClr>
                            </a:outerShdw>
                          </a:effectLst>
                        </a:rPr>
                        <a:t>1.6 Accreditation to Teach in a Catholic School</a:t>
                      </a:r>
                      <a:endParaRPr lang="en-AU" sz="1100" b="0" dirty="0">
                        <a:effectLst>
                          <a:outerShdw blurRad="38100" dist="38100" dir="2700000" algn="tl">
                            <a:srgbClr val="000000">
                              <a:alpha val="43137"/>
                            </a:srgbClr>
                          </a:outerShdw>
                        </a:effectLst>
                      </a:endParaRPr>
                    </a:p>
                    <a:p>
                      <a:pPr>
                        <a:lnSpc>
                          <a:spcPct val="107000"/>
                        </a:lnSpc>
                        <a:spcAft>
                          <a:spcPts val="0"/>
                        </a:spcAft>
                      </a:pPr>
                      <a:r>
                        <a:rPr lang="en-AU" sz="1600" b="0" dirty="0">
                          <a:effectLst>
                            <a:outerShdw blurRad="38100" dist="38100" dir="2700000" algn="tl">
                              <a:srgbClr val="000000">
                                <a:alpha val="43137"/>
                              </a:srgbClr>
                            </a:outerShdw>
                          </a:effectLst>
                        </a:rPr>
                        <a:t>1.7 Accreditation to Teach RE </a:t>
                      </a:r>
                      <a:r>
                        <a:rPr lang="en-AU" sz="1600" b="0" dirty="0" smtClean="0">
                          <a:effectLst>
                            <a:outerShdw blurRad="38100" dist="38100" dir="2700000" algn="tl">
                              <a:srgbClr val="000000">
                                <a:alpha val="43137"/>
                              </a:srgbClr>
                            </a:outerShdw>
                          </a:effectLst>
                        </a:rPr>
                        <a:t>in </a:t>
                      </a:r>
                      <a:r>
                        <a:rPr lang="en-AU" sz="1600" b="0" dirty="0">
                          <a:effectLst>
                            <a:outerShdw blurRad="38100" dist="38100" dir="2700000" algn="tl">
                              <a:srgbClr val="000000">
                                <a:alpha val="43137"/>
                              </a:srgbClr>
                            </a:outerShdw>
                          </a:effectLst>
                        </a:rPr>
                        <a:t>a Catholic School</a:t>
                      </a:r>
                      <a:endParaRPr lang="en-AU" sz="1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solidFill>
                      <a:schemeClr val="accent1">
                        <a:lumMod val="75000"/>
                      </a:schemeClr>
                    </a:solidFill>
                  </a:tcPr>
                </a:tc>
                <a:tc>
                  <a:txBody>
                    <a:bodyPr/>
                    <a:lstStyle/>
                    <a:p>
                      <a:pPr>
                        <a:lnSpc>
                          <a:spcPct val="107000"/>
                        </a:lnSpc>
                        <a:spcAft>
                          <a:spcPts val="0"/>
                        </a:spcAft>
                      </a:pPr>
                      <a:r>
                        <a:rPr lang="en-AU" sz="1600" dirty="0">
                          <a:effectLst/>
                        </a:rPr>
                        <a:t>1 Policy, two levels:</a:t>
                      </a:r>
                      <a:endParaRPr lang="en-AU" sz="1100" dirty="0">
                        <a:effectLst/>
                      </a:endParaRPr>
                    </a:p>
                    <a:p>
                      <a:pPr>
                        <a:lnSpc>
                          <a:spcPct val="107000"/>
                        </a:lnSpc>
                        <a:spcAft>
                          <a:spcPts val="0"/>
                        </a:spcAft>
                      </a:pPr>
                      <a:r>
                        <a:rPr lang="en-AU" sz="1600" dirty="0">
                          <a:effectLst/>
                        </a:rPr>
                        <a:t>Accreditation to Teach in a Catholic School</a:t>
                      </a:r>
                      <a:endParaRPr lang="en-AU" sz="1100" dirty="0">
                        <a:effectLst/>
                      </a:endParaRPr>
                    </a:p>
                    <a:p>
                      <a:pPr>
                        <a:lnSpc>
                          <a:spcPct val="107000"/>
                        </a:lnSpc>
                        <a:spcAft>
                          <a:spcPts val="0"/>
                        </a:spcAft>
                      </a:pPr>
                      <a:r>
                        <a:rPr lang="en-AU" sz="1600" dirty="0">
                          <a:effectLst/>
                        </a:rPr>
                        <a:t>Accreditation to Teach RE </a:t>
                      </a:r>
                      <a:r>
                        <a:rPr lang="en-AU" sz="1600" b="1" dirty="0" smtClean="0">
                          <a:effectLst>
                            <a:outerShdw blurRad="38100" dist="38100" dir="2700000" algn="tl">
                              <a:srgbClr val="000000">
                                <a:alpha val="43137"/>
                              </a:srgbClr>
                            </a:outerShdw>
                          </a:effectLst>
                        </a:rPr>
                        <a:t>or Lead</a:t>
                      </a:r>
                      <a:r>
                        <a:rPr lang="en-AU" sz="1600" dirty="0" smtClean="0">
                          <a:effectLst/>
                        </a:rPr>
                        <a:t> </a:t>
                      </a:r>
                      <a:r>
                        <a:rPr lang="en-AU" sz="1600" dirty="0">
                          <a:effectLst/>
                        </a:rPr>
                        <a:t>in a Catholic School</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tc>
              </a:tr>
              <a:tr h="811033">
                <a:tc>
                  <a:txBody>
                    <a:bodyPr/>
                    <a:lstStyle/>
                    <a:p>
                      <a:pPr>
                        <a:lnSpc>
                          <a:spcPct val="107000"/>
                        </a:lnSpc>
                        <a:spcAft>
                          <a:spcPts val="0"/>
                        </a:spcAft>
                      </a:pPr>
                      <a:r>
                        <a:rPr lang="en-AU" sz="1600" b="0" dirty="0">
                          <a:effectLst>
                            <a:outerShdw blurRad="38100" dist="38100" dir="2700000" algn="tl">
                              <a:srgbClr val="000000">
                                <a:alpha val="43137"/>
                              </a:srgbClr>
                            </a:outerShdw>
                          </a:effectLst>
                        </a:rPr>
                        <a:t>Accreditation to Teach in a Catholic </a:t>
                      </a:r>
                      <a:r>
                        <a:rPr lang="en-AU" sz="1600" b="0" dirty="0" smtClean="0">
                          <a:effectLst>
                            <a:outerShdw blurRad="38100" dist="38100" dir="2700000" algn="tl">
                              <a:srgbClr val="000000">
                                <a:alpha val="43137"/>
                              </a:srgbClr>
                            </a:outerShdw>
                          </a:effectLst>
                        </a:rPr>
                        <a:t>School - </a:t>
                      </a:r>
                    </a:p>
                    <a:p>
                      <a:pPr>
                        <a:lnSpc>
                          <a:spcPct val="107000"/>
                        </a:lnSpc>
                        <a:spcAft>
                          <a:spcPts val="0"/>
                        </a:spcAft>
                      </a:pPr>
                      <a:r>
                        <a:rPr lang="en-AU" sz="1600" b="0" dirty="0" smtClean="0">
                          <a:effectLst>
                            <a:outerShdw blurRad="38100" dist="38100" dir="2700000" algn="tl">
                              <a:srgbClr val="000000">
                                <a:alpha val="43137"/>
                              </a:srgbClr>
                            </a:outerShdw>
                          </a:effectLst>
                        </a:rPr>
                        <a:t>50 </a:t>
                      </a:r>
                      <a:r>
                        <a:rPr lang="en-AU" sz="1600" b="0" dirty="0">
                          <a:effectLst>
                            <a:outerShdw blurRad="38100" dist="38100" dir="2700000" algn="tl">
                              <a:srgbClr val="000000">
                                <a:alpha val="43137"/>
                              </a:srgbClr>
                            </a:outerShdw>
                          </a:effectLst>
                        </a:rPr>
                        <a:t>hours of professional learning</a:t>
                      </a:r>
                      <a:endParaRPr lang="en-AU" sz="1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solidFill>
                      <a:schemeClr val="accent1">
                        <a:lumMod val="75000"/>
                      </a:schemeClr>
                    </a:solidFill>
                  </a:tcPr>
                </a:tc>
                <a:tc>
                  <a:txBody>
                    <a:bodyPr/>
                    <a:lstStyle/>
                    <a:p>
                      <a:pPr>
                        <a:lnSpc>
                          <a:spcPct val="107000"/>
                        </a:lnSpc>
                        <a:spcAft>
                          <a:spcPts val="0"/>
                        </a:spcAft>
                      </a:pPr>
                      <a:r>
                        <a:rPr lang="en-AU" sz="1600" dirty="0">
                          <a:effectLst/>
                        </a:rPr>
                        <a:t>Accreditation to Teach in a Catholic </a:t>
                      </a:r>
                      <a:r>
                        <a:rPr lang="en-AU" sz="1600" dirty="0" smtClean="0">
                          <a:effectLst/>
                        </a:rPr>
                        <a:t>School - </a:t>
                      </a:r>
                    </a:p>
                    <a:p>
                      <a:pPr>
                        <a:lnSpc>
                          <a:spcPct val="107000"/>
                        </a:lnSpc>
                        <a:spcAft>
                          <a:spcPts val="0"/>
                        </a:spcAft>
                      </a:pPr>
                      <a:r>
                        <a:rPr lang="en-AU" sz="1600" b="1" dirty="0" smtClean="0">
                          <a:effectLst>
                            <a:outerShdw blurRad="38100" dist="38100" dir="2700000" algn="tl">
                              <a:srgbClr val="000000">
                                <a:alpha val="43137"/>
                              </a:srgbClr>
                            </a:outerShdw>
                          </a:effectLst>
                        </a:rPr>
                        <a:t>25 </a:t>
                      </a:r>
                      <a:r>
                        <a:rPr lang="en-AU" sz="1600" b="1" dirty="0">
                          <a:effectLst>
                            <a:outerShdw blurRad="38100" dist="38100" dir="2700000" algn="tl">
                              <a:srgbClr val="000000">
                                <a:alpha val="43137"/>
                              </a:srgbClr>
                            </a:outerShdw>
                          </a:effectLst>
                        </a:rPr>
                        <a:t>hours</a:t>
                      </a:r>
                      <a:r>
                        <a:rPr lang="en-AU" sz="1600" dirty="0">
                          <a:effectLst/>
                        </a:rPr>
                        <a:t> of professional </a:t>
                      </a:r>
                      <a:r>
                        <a:rPr lang="en-AU" sz="1600" dirty="0" smtClean="0">
                          <a:effectLst/>
                        </a:rPr>
                        <a:t>learning </a:t>
                      </a:r>
                    </a:p>
                    <a:p>
                      <a:pPr>
                        <a:lnSpc>
                          <a:spcPct val="107000"/>
                        </a:lnSpc>
                        <a:spcAft>
                          <a:spcPts val="0"/>
                        </a:spcAft>
                      </a:pPr>
                      <a:r>
                        <a:rPr lang="en-AU" sz="1600" dirty="0" smtClean="0">
                          <a:effectLst/>
                        </a:rPr>
                        <a:t>(and then 25 hours each subsequent 5 years)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tc>
              </a:tr>
              <a:tr h="850789">
                <a:tc>
                  <a:txBody>
                    <a:bodyPr/>
                    <a:lstStyle/>
                    <a:p>
                      <a:pPr>
                        <a:lnSpc>
                          <a:spcPct val="107000"/>
                        </a:lnSpc>
                        <a:spcAft>
                          <a:spcPts val="0"/>
                        </a:spcAft>
                      </a:pPr>
                      <a:r>
                        <a:rPr lang="en-AU" sz="1600" b="0" dirty="0">
                          <a:effectLst>
                            <a:outerShdw blurRad="38100" dist="38100" dir="2700000" algn="tl">
                              <a:srgbClr val="000000">
                                <a:alpha val="43137"/>
                              </a:srgbClr>
                            </a:outerShdw>
                          </a:effectLst>
                        </a:rPr>
                        <a:t>No formal requirement </a:t>
                      </a:r>
                      <a:r>
                        <a:rPr lang="en-AU" sz="1600" b="0" dirty="0" smtClean="0">
                          <a:effectLst>
                            <a:outerShdw blurRad="38100" dist="38100" dir="2700000" algn="tl">
                              <a:srgbClr val="000000">
                                <a:alpha val="43137"/>
                              </a:srgbClr>
                            </a:outerShdw>
                          </a:effectLst>
                        </a:rPr>
                        <a:t>to </a:t>
                      </a:r>
                      <a:r>
                        <a:rPr lang="en-AU" sz="1600" b="0" u="sng" dirty="0" smtClean="0">
                          <a:effectLst>
                            <a:outerShdw blurRad="38100" dist="38100" dir="2700000" algn="tl">
                              <a:srgbClr val="000000">
                                <a:alpha val="43137"/>
                              </a:srgbClr>
                            </a:outerShdw>
                          </a:effectLst>
                        </a:rPr>
                        <a:t>maintain</a:t>
                      </a:r>
                      <a:r>
                        <a:rPr lang="en-AU" sz="1600" b="0" dirty="0" smtClean="0">
                          <a:effectLst>
                            <a:outerShdw blurRad="38100" dist="38100" dir="2700000" algn="tl">
                              <a:srgbClr val="000000">
                                <a:alpha val="43137"/>
                              </a:srgbClr>
                            </a:outerShdw>
                          </a:effectLst>
                        </a:rPr>
                        <a:t> either Accreditation</a:t>
                      </a:r>
                      <a:endParaRPr lang="en-AU" sz="1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solidFill>
                      <a:schemeClr val="accent1">
                        <a:lumMod val="75000"/>
                      </a:schemeClr>
                    </a:solidFill>
                  </a:tcPr>
                </a:tc>
                <a:tc>
                  <a:txBody>
                    <a:bodyPr/>
                    <a:lstStyle/>
                    <a:p>
                      <a:pPr>
                        <a:lnSpc>
                          <a:spcPct val="107000"/>
                        </a:lnSpc>
                        <a:spcAft>
                          <a:spcPts val="0"/>
                        </a:spcAft>
                      </a:pPr>
                      <a:r>
                        <a:rPr lang="en-AU" sz="1600" dirty="0">
                          <a:effectLst/>
                        </a:rPr>
                        <a:t>Formal requirement to </a:t>
                      </a:r>
                      <a:r>
                        <a:rPr lang="en-AU" sz="1600" b="1" dirty="0">
                          <a:effectLst>
                            <a:outerShdw blurRad="38100" dist="38100" dir="2700000" algn="tl">
                              <a:srgbClr val="000000">
                                <a:alpha val="43137"/>
                              </a:srgbClr>
                            </a:outerShdw>
                          </a:effectLst>
                        </a:rPr>
                        <a:t>maintain</a:t>
                      </a:r>
                      <a:r>
                        <a:rPr lang="en-AU" sz="1600" dirty="0">
                          <a:effectLst/>
                        </a:rPr>
                        <a:t> </a:t>
                      </a:r>
                      <a:r>
                        <a:rPr lang="en-AU" sz="1600" dirty="0" smtClean="0">
                          <a:effectLst/>
                        </a:rPr>
                        <a:t>Accreditation </a:t>
                      </a:r>
                      <a:r>
                        <a:rPr lang="en-AU" sz="1600" dirty="0">
                          <a:effectLst/>
                        </a:rPr>
                        <a:t>at both levels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680" marR="85680" marT="85680" marB="85680"/>
                </a:tc>
              </a:tr>
            </a:tbl>
          </a:graphicData>
        </a:graphic>
      </p:graphicFrame>
    </p:spTree>
    <p:extLst>
      <p:ext uri="{BB962C8B-B14F-4D97-AF65-F5344CB8AC3E}">
        <p14:creationId xmlns:p14="http://schemas.microsoft.com/office/powerpoint/2010/main" val="3365622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57288"/>
            <a:ext cx="8229600" cy="3033712"/>
          </a:xfrm>
        </p:spPr>
        <p:txBody>
          <a:bodyPr>
            <a:normAutofit/>
          </a:bodyPr>
          <a:lstStyle/>
          <a:p>
            <a:r>
              <a:rPr lang="en-GB" sz="2000" dirty="0" smtClean="0">
                <a:solidFill>
                  <a:schemeClr val="accent5">
                    <a:lumMod val="75000"/>
                  </a:schemeClr>
                </a:solidFill>
              </a:rPr>
              <a:t>The following practice is already common in many schools and will </a:t>
            </a:r>
            <a:r>
              <a:rPr lang="en-GB" sz="2000" dirty="0" err="1" smtClean="0">
                <a:solidFill>
                  <a:schemeClr val="accent5">
                    <a:lumMod val="75000"/>
                  </a:schemeClr>
                </a:solidFill>
              </a:rPr>
              <a:t>fulfill</a:t>
            </a:r>
            <a:r>
              <a:rPr lang="en-GB" sz="2000" dirty="0" smtClean="0">
                <a:solidFill>
                  <a:schemeClr val="accent5">
                    <a:lumMod val="75000"/>
                  </a:schemeClr>
                </a:solidFill>
              </a:rPr>
              <a:t> in an on-going way the policy requirements for staff to gain and maintain Accreditation to Teach in a Catholic School. </a:t>
            </a:r>
          </a:p>
          <a:p>
            <a:pPr marL="342900" indent="-342900">
              <a:buFont typeface="Arial" panose="020B0604020202020204" pitchFamily="34" charset="0"/>
              <a:buChar char="•"/>
            </a:pPr>
            <a:r>
              <a:rPr lang="en-GB" sz="2200" dirty="0" smtClean="0">
                <a:solidFill>
                  <a:schemeClr val="tx1"/>
                </a:solidFill>
              </a:rPr>
              <a:t>One in-school PL Day for staff related to Catholic Mission and Identity and approved for accreditation which covers a broad range of the categories needed in the policy. (5hrs)</a:t>
            </a:r>
          </a:p>
          <a:p>
            <a:pPr algn="r"/>
            <a:endParaRPr lang="en-GB" sz="2200" dirty="0" smtClean="0">
              <a:solidFill>
                <a:schemeClr val="tx1"/>
              </a:solidFill>
            </a:endParaRPr>
          </a:p>
          <a:p>
            <a:pPr algn="r"/>
            <a:r>
              <a:rPr lang="en-GB" sz="2000" dirty="0" smtClean="0">
                <a:solidFill>
                  <a:schemeClr val="accent5">
                    <a:lumMod val="75000"/>
                  </a:schemeClr>
                </a:solidFill>
              </a:rPr>
              <a:t>5hrs </a:t>
            </a:r>
            <a:r>
              <a:rPr lang="en-GB" sz="2000" dirty="0">
                <a:solidFill>
                  <a:schemeClr val="accent5">
                    <a:lumMod val="75000"/>
                  </a:schemeClr>
                </a:solidFill>
              </a:rPr>
              <a:t>per year x 5 years = 25hrs</a:t>
            </a:r>
            <a:endParaRPr lang="en-US" sz="2000" dirty="0">
              <a:solidFill>
                <a:schemeClr val="accent5">
                  <a:lumMod val="75000"/>
                </a:schemeClr>
              </a:solidFill>
            </a:endParaRPr>
          </a:p>
        </p:txBody>
      </p:sp>
      <p:sp>
        <p:nvSpPr>
          <p:cNvPr id="3" name="Title 2"/>
          <p:cNvSpPr>
            <a:spLocks noGrp="1"/>
          </p:cNvSpPr>
          <p:nvPr>
            <p:ph type="title"/>
          </p:nvPr>
        </p:nvSpPr>
        <p:spPr>
          <a:xfrm>
            <a:off x="457200" y="291133"/>
            <a:ext cx="8229600" cy="599203"/>
          </a:xfrm>
        </p:spPr>
        <p:txBody>
          <a:bodyPr/>
          <a:lstStyle/>
          <a:p>
            <a:r>
              <a:rPr lang="en-AU" dirty="0">
                <a:solidFill>
                  <a:schemeClr val="accent1">
                    <a:lumMod val="75000"/>
                  </a:schemeClr>
                </a:solidFill>
                <a:effectLst>
                  <a:outerShdw blurRad="38100" dist="38100" dir="2700000" algn="tl">
                    <a:srgbClr val="000000">
                      <a:alpha val="43137"/>
                    </a:srgbClr>
                  </a:outerShdw>
                </a:effectLst>
              </a:rPr>
              <a:t>A baseline for school </a:t>
            </a:r>
            <a:r>
              <a:rPr lang="en-AU" dirty="0" smtClean="0">
                <a:solidFill>
                  <a:schemeClr val="accent1">
                    <a:lumMod val="75000"/>
                  </a:schemeClr>
                </a:solidFill>
                <a:effectLst>
                  <a:outerShdw blurRad="38100" dist="38100" dir="2700000" algn="tl">
                    <a:srgbClr val="000000">
                      <a:alpha val="43137"/>
                    </a:srgbClr>
                  </a:outerShdw>
                </a:effectLst>
              </a:rPr>
              <a:t>accreditation </a:t>
            </a:r>
            <a:r>
              <a:rPr lang="en-AU" dirty="0">
                <a:solidFill>
                  <a:schemeClr val="accent1">
                    <a:lumMod val="75000"/>
                  </a:schemeClr>
                </a:solidFill>
                <a:effectLst>
                  <a:outerShdw blurRad="38100" dist="38100" dir="2700000" algn="tl">
                    <a:srgbClr val="000000">
                      <a:alpha val="43137"/>
                    </a:srgbClr>
                  </a:outerShdw>
                </a:effectLst>
              </a:rPr>
              <a:t>p</a:t>
            </a:r>
            <a:r>
              <a:rPr lang="en-AU" dirty="0" smtClean="0">
                <a:solidFill>
                  <a:schemeClr val="accent1">
                    <a:lumMod val="75000"/>
                  </a:schemeClr>
                </a:solidFill>
                <a:effectLst>
                  <a:outerShdw blurRad="38100" dist="38100" dir="2700000" algn="tl">
                    <a:srgbClr val="000000">
                      <a:alpha val="43137"/>
                    </a:srgbClr>
                  </a:outerShdw>
                </a:effectLst>
              </a:rPr>
              <a:t>rograms</a:t>
            </a:r>
            <a:r>
              <a:rPr lang="en-AU" dirty="0">
                <a:effectLst>
                  <a:outerShdw blurRad="38100" dist="38100" dir="2700000" algn="tl">
                    <a:srgbClr val="000000">
                      <a:alpha val="43137"/>
                    </a:srgbClr>
                  </a:outerShdw>
                </a:effectLst>
              </a:rPr>
              <a:t/>
            </a:r>
            <a:br>
              <a:rPr lang="en-AU"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358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57288"/>
            <a:ext cx="8229600" cy="3033712"/>
          </a:xfrm>
        </p:spPr>
        <p:txBody>
          <a:bodyPr>
            <a:normAutofit fontScale="92500" lnSpcReduction="10000"/>
          </a:bodyPr>
          <a:lstStyle/>
          <a:p>
            <a:r>
              <a:rPr lang="en-GB" sz="2000" dirty="0" smtClean="0">
                <a:solidFill>
                  <a:schemeClr val="accent5">
                    <a:lumMod val="75000"/>
                  </a:schemeClr>
                </a:solidFill>
              </a:rPr>
              <a:t>Once teachers have completed the course-work necessary to gain Accreditation to Teach R.E. or Lead in a Catholic School, a common way that many maintain that accreditation is by participating in: </a:t>
            </a:r>
          </a:p>
          <a:p>
            <a:pPr marL="342900" indent="-342900">
              <a:buFont typeface="Arial" panose="020B0604020202020204" pitchFamily="34" charset="0"/>
              <a:buChar char="•"/>
            </a:pPr>
            <a:r>
              <a:rPr lang="en-GB" sz="2200" dirty="0" smtClean="0">
                <a:solidFill>
                  <a:schemeClr val="tx1"/>
                </a:solidFill>
              </a:rPr>
              <a:t>A school PL Day for staff related to Catholic Mission and Identity and approved for accreditation (5hrs)</a:t>
            </a:r>
          </a:p>
          <a:p>
            <a:pPr marL="342900" indent="-342900">
              <a:buFont typeface="Arial" panose="020B0604020202020204" pitchFamily="34" charset="0"/>
              <a:buChar char="•"/>
            </a:pPr>
            <a:r>
              <a:rPr lang="en-GB" sz="2200" dirty="0">
                <a:solidFill>
                  <a:schemeClr val="tx1"/>
                </a:solidFill>
              </a:rPr>
              <a:t>A</a:t>
            </a:r>
            <a:r>
              <a:rPr lang="en-GB" sz="2200" dirty="0" smtClean="0">
                <a:solidFill>
                  <a:schemeClr val="tx1"/>
                </a:solidFill>
              </a:rPr>
              <a:t>nother 5hr day PL, or 5hrs worth of separate PLs, which are approved for accreditation. This may be offered in-school, as part of the MACS PL program, or by other providers.</a:t>
            </a:r>
          </a:p>
          <a:p>
            <a:pPr algn="r"/>
            <a:endParaRPr lang="en-GB" sz="2200" dirty="0" smtClean="0">
              <a:solidFill>
                <a:schemeClr val="tx1"/>
              </a:solidFill>
            </a:endParaRPr>
          </a:p>
          <a:p>
            <a:pPr algn="r"/>
            <a:r>
              <a:rPr lang="en-GB" sz="2000" dirty="0" smtClean="0">
                <a:solidFill>
                  <a:schemeClr val="accent5">
                    <a:lumMod val="75000"/>
                  </a:schemeClr>
                </a:solidFill>
              </a:rPr>
              <a:t>5hrs + 5hrs per </a:t>
            </a:r>
            <a:r>
              <a:rPr lang="en-GB" sz="2000" dirty="0">
                <a:solidFill>
                  <a:schemeClr val="accent5">
                    <a:lumMod val="75000"/>
                  </a:schemeClr>
                </a:solidFill>
              </a:rPr>
              <a:t>year x 5 years = </a:t>
            </a:r>
            <a:r>
              <a:rPr lang="en-GB" sz="2000" dirty="0" smtClean="0">
                <a:solidFill>
                  <a:schemeClr val="accent5">
                    <a:lumMod val="75000"/>
                  </a:schemeClr>
                </a:solidFill>
              </a:rPr>
              <a:t>50hrs</a:t>
            </a:r>
            <a:endParaRPr lang="en-US" sz="2000" dirty="0">
              <a:solidFill>
                <a:schemeClr val="accent5">
                  <a:lumMod val="75000"/>
                </a:schemeClr>
              </a:solidFill>
            </a:endParaRPr>
          </a:p>
        </p:txBody>
      </p:sp>
      <p:sp>
        <p:nvSpPr>
          <p:cNvPr id="3" name="Title 2"/>
          <p:cNvSpPr>
            <a:spLocks noGrp="1"/>
          </p:cNvSpPr>
          <p:nvPr>
            <p:ph type="title"/>
          </p:nvPr>
        </p:nvSpPr>
        <p:spPr>
          <a:xfrm>
            <a:off x="457200" y="291133"/>
            <a:ext cx="8229600" cy="599203"/>
          </a:xfrm>
        </p:spPr>
        <p:txBody>
          <a:bodyPr/>
          <a:lstStyle/>
          <a:p>
            <a:r>
              <a:rPr lang="en-AU" dirty="0">
                <a:solidFill>
                  <a:schemeClr val="accent1">
                    <a:lumMod val="75000"/>
                  </a:schemeClr>
                </a:solidFill>
                <a:effectLst>
                  <a:outerShdw blurRad="38100" dist="38100" dir="2700000" algn="tl">
                    <a:srgbClr val="000000">
                      <a:alpha val="43137"/>
                    </a:srgbClr>
                  </a:outerShdw>
                </a:effectLst>
              </a:rPr>
              <a:t>Maintaining the next level of accreditation</a:t>
            </a:r>
            <a:r>
              <a:rPr lang="en-AU" dirty="0">
                <a:effectLst>
                  <a:outerShdw blurRad="38100" dist="38100" dir="2700000" algn="tl">
                    <a:srgbClr val="000000">
                      <a:alpha val="43137"/>
                    </a:srgbClr>
                  </a:outerShdw>
                </a:effectLst>
              </a:rPr>
              <a:t/>
            </a:r>
            <a:br>
              <a:rPr lang="en-AU"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5292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319335"/>
            <a:ext cx="8229600" cy="1744708"/>
          </a:xfrm>
          <a:solidFill>
            <a:schemeClr val="bg1"/>
          </a:solidFill>
        </p:spPr>
        <p:txBody>
          <a:bodyPr anchor="ctr">
            <a:normAutofit/>
          </a:bodyPr>
          <a:lstStyle/>
          <a:p>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The online </a:t>
            </a:r>
            <a:r>
              <a:rPr lang="en-GB" sz="2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Teacher Accreditation Platform (TAP) </a:t>
            </a:r>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has been developed to </a:t>
            </a: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assist schools to implement the </a:t>
            </a:r>
            <a:r>
              <a:rPr lang="en-GB"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CECV teacher accreditation policy.</a:t>
            </a:r>
            <a:endParaRPr lang="en-GB" sz="2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solidFill>
                <a:schemeClr val="tx1"/>
              </a:solidFill>
            </a:endParaRPr>
          </a:p>
        </p:txBody>
      </p:sp>
      <p:sp>
        <p:nvSpPr>
          <p:cNvPr id="3" name="Title 2"/>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TEACHER ACCREDITATION PLATFORM</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3198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96867"/>
            <a:ext cx="8229600" cy="3060112"/>
          </a:xfrm>
          <a:solidFill>
            <a:schemeClr val="bg1"/>
          </a:solidFill>
        </p:spPr>
        <p:txBody>
          <a:bodyPr anchor="ctr">
            <a:normAutofit/>
          </a:bodyPr>
          <a:lstStyle/>
          <a:p>
            <a:pPr marL="0" indent="0">
              <a:buNone/>
            </a:pPr>
            <a:r>
              <a:rPr lang="en-AU" sz="2400" dirty="0" smtClean="0">
                <a:solidFill>
                  <a:srgbClr val="000000"/>
                </a:solidFill>
                <a:latin typeface="Calibri" panose="020F0502020204030204" pitchFamily="34" charset="0"/>
                <a:ea typeface="Calibri" panose="020F0502020204030204" pitchFamily="34" charset="0"/>
              </a:rPr>
              <a:t>In </a:t>
            </a:r>
            <a:r>
              <a:rPr lang="en-AU" sz="2400" dirty="0">
                <a:solidFill>
                  <a:srgbClr val="000000"/>
                </a:solidFill>
                <a:latin typeface="Calibri" panose="020F0502020204030204" pitchFamily="34" charset="0"/>
                <a:ea typeface="Calibri" panose="020F0502020204030204" pitchFamily="34" charset="0"/>
              </a:rPr>
              <a:t>the short-term, </a:t>
            </a:r>
            <a:r>
              <a:rPr lang="en-AU" sz="2400" dirty="0" smtClean="0">
                <a:solidFill>
                  <a:srgbClr val="000000"/>
                </a:solidFill>
                <a:latin typeface="Calibri" panose="020F0502020204030204" pitchFamily="34" charset="0"/>
                <a:ea typeface="Calibri" panose="020F0502020204030204" pitchFamily="34" charset="0"/>
              </a:rPr>
              <a:t>TAP will enable schools to more easily … </a:t>
            </a:r>
          </a:p>
          <a:p>
            <a:r>
              <a:rPr lang="en-AU" sz="2400" dirty="0" smtClean="0">
                <a:solidFill>
                  <a:srgbClr val="000000"/>
                </a:solidFill>
                <a:latin typeface="Calibri" panose="020F0502020204030204" pitchFamily="34" charset="0"/>
                <a:ea typeface="Calibri" panose="020F0502020204030204" pitchFamily="34" charset="0"/>
              </a:rPr>
              <a:t>Apply </a:t>
            </a:r>
            <a:r>
              <a:rPr lang="en-AU" sz="2400" dirty="0">
                <a:solidFill>
                  <a:srgbClr val="000000"/>
                </a:solidFill>
                <a:latin typeface="Calibri" panose="020F0502020204030204" pitchFamily="34" charset="0"/>
                <a:ea typeface="Calibri" panose="020F0502020204030204" pitchFamily="34" charset="0"/>
              </a:rPr>
              <a:t>for </a:t>
            </a:r>
            <a:r>
              <a:rPr lang="en-AU" sz="2400" dirty="0" smtClean="0">
                <a:solidFill>
                  <a:srgbClr val="000000"/>
                </a:solidFill>
                <a:latin typeface="Calibri" panose="020F0502020204030204" pitchFamily="34" charset="0"/>
                <a:ea typeface="Calibri" panose="020F0502020204030204" pitchFamily="34" charset="0"/>
              </a:rPr>
              <a:t>in-school professional </a:t>
            </a:r>
            <a:r>
              <a:rPr lang="en-AU" sz="2400" dirty="0">
                <a:solidFill>
                  <a:srgbClr val="000000"/>
                </a:solidFill>
                <a:latin typeface="Calibri" panose="020F0502020204030204" pitchFamily="34" charset="0"/>
                <a:ea typeface="Calibri" panose="020F0502020204030204" pitchFamily="34" charset="0"/>
              </a:rPr>
              <a:t>learning </a:t>
            </a:r>
            <a:r>
              <a:rPr lang="en-AU" sz="2400" dirty="0" smtClean="0">
                <a:solidFill>
                  <a:srgbClr val="000000"/>
                </a:solidFill>
                <a:latin typeface="Calibri" panose="020F0502020204030204" pitchFamily="34" charset="0"/>
                <a:ea typeface="Calibri" panose="020F0502020204030204" pitchFamily="34" charset="0"/>
              </a:rPr>
              <a:t>to be approved for accreditation</a:t>
            </a:r>
          </a:p>
          <a:p>
            <a:r>
              <a:rPr lang="en-AU" sz="2400" dirty="0" smtClean="0">
                <a:solidFill>
                  <a:srgbClr val="000000"/>
                </a:solidFill>
                <a:latin typeface="Calibri" panose="020F0502020204030204" pitchFamily="34" charset="0"/>
                <a:ea typeface="Calibri" panose="020F0502020204030204" pitchFamily="34" charset="0"/>
              </a:rPr>
              <a:t>Allow teachers </a:t>
            </a:r>
            <a:r>
              <a:rPr lang="en-AU" sz="2400" dirty="0">
                <a:solidFill>
                  <a:srgbClr val="000000"/>
                </a:solidFill>
                <a:latin typeface="Calibri" panose="020F0502020204030204" pitchFamily="34" charset="0"/>
                <a:ea typeface="Calibri" panose="020F0502020204030204" pitchFamily="34" charset="0"/>
              </a:rPr>
              <a:t>to apply for accreditation </a:t>
            </a:r>
            <a:r>
              <a:rPr lang="en-AU" sz="2400" dirty="0" smtClean="0">
                <a:solidFill>
                  <a:srgbClr val="000000"/>
                </a:solidFill>
                <a:latin typeface="Calibri" panose="020F0502020204030204" pitchFamily="34" charset="0"/>
                <a:ea typeface="Calibri" panose="020F0502020204030204" pitchFamily="34" charset="0"/>
              </a:rPr>
              <a:t>online</a:t>
            </a:r>
          </a:p>
          <a:p>
            <a:r>
              <a:rPr lang="en-AU" sz="2400" dirty="0" smtClean="0">
                <a:solidFill>
                  <a:srgbClr val="000000"/>
                </a:solidFill>
                <a:latin typeface="Calibri" panose="020F0502020204030204" pitchFamily="34" charset="0"/>
                <a:ea typeface="Calibri" panose="020F0502020204030204" pitchFamily="34" charset="0"/>
              </a:rPr>
              <a:t>Generate </a:t>
            </a:r>
            <a:r>
              <a:rPr lang="en-AU" sz="2400" dirty="0">
                <a:solidFill>
                  <a:srgbClr val="000000"/>
                </a:solidFill>
                <a:latin typeface="Calibri" panose="020F0502020204030204" pitchFamily="34" charset="0"/>
                <a:ea typeface="Calibri" panose="020F0502020204030204" pitchFamily="34" charset="0"/>
              </a:rPr>
              <a:t>their own reports related to accreditation for a range of purposes</a:t>
            </a:r>
            <a:r>
              <a:rPr lang="en-AU" sz="2400" dirty="0" smtClean="0">
                <a:solidFill>
                  <a:srgbClr val="000000"/>
                </a:solidFill>
                <a:latin typeface="Calibri" panose="020F0502020204030204" pitchFamily="34" charset="0"/>
                <a:ea typeface="Calibri" panose="020F0502020204030204" pitchFamily="34" charset="0"/>
              </a:rPr>
              <a:t>.</a:t>
            </a:r>
            <a:endParaRPr lang="en-AU" dirty="0">
              <a:solidFill>
                <a:schemeClr val="tx1"/>
              </a:solidFill>
            </a:endParaRPr>
          </a:p>
        </p:txBody>
      </p:sp>
      <p:sp>
        <p:nvSpPr>
          <p:cNvPr id="3" name="Title 2"/>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TEACHER ACCREDITATION PLATFORM</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7106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4603" y="891070"/>
            <a:ext cx="8229600" cy="2670277"/>
          </a:xfrm>
          <a:solidFill>
            <a:schemeClr val="bg1"/>
          </a:solidFill>
        </p:spPr>
        <p:txBody>
          <a:bodyPr>
            <a:normAutofit/>
          </a:bodyPr>
          <a:lstStyle/>
          <a:p>
            <a:pPr marL="0" indent="0">
              <a:buNone/>
            </a:pPr>
            <a:r>
              <a:rPr lang="en-AU" sz="2400" dirty="0" smtClean="0">
                <a:solidFill>
                  <a:srgbClr val="000000"/>
                </a:solidFill>
                <a:latin typeface="Calibri" panose="020F0502020204030204" pitchFamily="34" charset="0"/>
                <a:ea typeface="Calibri" panose="020F0502020204030204" pitchFamily="34" charset="0"/>
              </a:rPr>
              <a:t>Over the next few years, as school generated data becomes more substantial on TAP … </a:t>
            </a:r>
          </a:p>
          <a:p>
            <a:r>
              <a:rPr lang="en-AU" sz="2400" dirty="0" smtClean="0">
                <a:solidFill>
                  <a:srgbClr val="000000"/>
                </a:solidFill>
                <a:latin typeface="Calibri" panose="020F0502020204030204" pitchFamily="34" charset="0"/>
                <a:ea typeface="Calibri" panose="020F0502020204030204" pitchFamily="34" charset="0"/>
              </a:rPr>
              <a:t>School reports </a:t>
            </a:r>
            <a:r>
              <a:rPr lang="en-AU" sz="2400" dirty="0">
                <a:solidFill>
                  <a:srgbClr val="000000"/>
                </a:solidFill>
                <a:latin typeface="Calibri" panose="020F0502020204030204" pitchFamily="34" charset="0"/>
                <a:ea typeface="Calibri" panose="020F0502020204030204" pitchFamily="34" charset="0"/>
              </a:rPr>
              <a:t>related to </a:t>
            </a:r>
            <a:r>
              <a:rPr lang="en-AU" sz="2400" dirty="0" smtClean="0">
                <a:solidFill>
                  <a:srgbClr val="000000"/>
                </a:solidFill>
                <a:latin typeface="Calibri" panose="020F0502020204030204" pitchFamily="34" charset="0"/>
                <a:ea typeface="Calibri" panose="020F0502020204030204" pitchFamily="34" charset="0"/>
              </a:rPr>
              <a:t>accreditation will become more substantial and accurate</a:t>
            </a:r>
            <a:endParaRPr lang="en-AU" sz="2400" dirty="0">
              <a:solidFill>
                <a:srgbClr val="000000"/>
              </a:solidFill>
              <a:latin typeface="Calibri" panose="020F0502020204030204" pitchFamily="34" charset="0"/>
              <a:ea typeface="Calibri" panose="020F0502020204030204" pitchFamily="34" charset="0"/>
            </a:endParaRPr>
          </a:p>
          <a:p>
            <a:r>
              <a:rPr lang="en-AU" sz="2400" dirty="0">
                <a:solidFill>
                  <a:srgbClr val="000000"/>
                </a:solidFill>
                <a:latin typeface="Calibri" panose="020F0502020204030204" pitchFamily="34" charset="0"/>
                <a:ea typeface="Calibri" panose="020F0502020204030204" pitchFamily="34" charset="0"/>
              </a:rPr>
              <a:t>Teachers will be able to access </a:t>
            </a:r>
            <a:r>
              <a:rPr lang="en-AU" sz="2400" dirty="0" smtClean="0">
                <a:solidFill>
                  <a:srgbClr val="000000"/>
                </a:solidFill>
                <a:latin typeface="Calibri" panose="020F0502020204030204" pitchFamily="34" charset="0"/>
                <a:ea typeface="Calibri" panose="020F0502020204030204" pitchFamily="34" charset="0"/>
              </a:rPr>
              <a:t>information to track their standing in regards to gaining or maintaining accreditation</a:t>
            </a:r>
            <a:endParaRPr lang="en-AU" sz="2400" dirty="0">
              <a:solidFill>
                <a:srgbClr val="000000"/>
              </a:solidFill>
              <a:latin typeface="Calibri" panose="020F0502020204030204" pitchFamily="34" charset="0"/>
              <a:ea typeface="Calibri" panose="020F0502020204030204" pitchFamily="34" charset="0"/>
            </a:endParaRPr>
          </a:p>
          <a:p>
            <a:endParaRPr lang="en-AU" sz="2400" dirty="0">
              <a:solidFill>
                <a:srgbClr val="000000"/>
              </a:solidFill>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a:xfrm>
            <a:off x="364603" y="206661"/>
            <a:ext cx="8229600" cy="385514"/>
          </a:xfrm>
        </p:spPr>
        <p:txBody>
          <a:bodyPr/>
          <a:lstStyle/>
          <a:p>
            <a:r>
              <a:rPr lang="en-US" dirty="0" smtClean="0">
                <a:solidFill>
                  <a:schemeClr val="accent1">
                    <a:lumMod val="75000"/>
                  </a:schemeClr>
                </a:solidFill>
                <a:effectLst>
                  <a:outerShdw blurRad="38100" dist="38100" dir="2700000" algn="tl">
                    <a:srgbClr val="000000">
                      <a:alpha val="43137"/>
                    </a:srgbClr>
                  </a:outerShdw>
                </a:effectLst>
              </a:rPr>
              <a:t>TEACHER ACCREDITATION PLATFORM</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4357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57288"/>
            <a:ext cx="8229600" cy="3033712"/>
          </a:xfrm>
        </p:spPr>
        <p:txBody>
          <a:bodyPr>
            <a:normAutofit/>
          </a:bodyPr>
          <a:lstStyle/>
          <a:p>
            <a:r>
              <a:rPr lang="en-GB" sz="2400" dirty="0" smtClean="0">
                <a:solidFill>
                  <a:schemeClr val="tx1"/>
                </a:solidFill>
              </a:rPr>
              <a:t>It is </a:t>
            </a:r>
            <a:r>
              <a:rPr lang="en-GB" sz="2400" dirty="0" smtClean="0">
                <a:solidFill>
                  <a:schemeClr val="tx1"/>
                </a:solidFill>
              </a:rPr>
              <a:t>recommended that each school designates a staff member/s to become ‘expert’ in how to use the site and to coordinate their present school </a:t>
            </a:r>
            <a:r>
              <a:rPr lang="en-GB" sz="2400" dirty="0">
                <a:solidFill>
                  <a:schemeClr val="tx1"/>
                </a:solidFill>
              </a:rPr>
              <a:t>accreditation </a:t>
            </a:r>
            <a:r>
              <a:rPr lang="en-GB" sz="2400" dirty="0" smtClean="0">
                <a:solidFill>
                  <a:schemeClr val="tx1"/>
                </a:solidFill>
              </a:rPr>
              <a:t>process and records with the requirements of the site.</a:t>
            </a:r>
          </a:p>
          <a:p>
            <a:endParaRPr lang="en-GB" sz="800" dirty="0" smtClean="0">
              <a:solidFill>
                <a:schemeClr val="tx1"/>
              </a:solidFill>
            </a:endParaRPr>
          </a:p>
          <a:p>
            <a:pPr marL="342900" indent="-342900">
              <a:buFont typeface="Arial" panose="020B0604020202020204" pitchFamily="34" charset="0"/>
              <a:buChar char="•"/>
            </a:pPr>
            <a:r>
              <a:rPr lang="en-GB" sz="2400" dirty="0" smtClean="0">
                <a:solidFill>
                  <a:schemeClr val="accent5">
                    <a:lumMod val="75000"/>
                  </a:schemeClr>
                </a:solidFill>
              </a:rPr>
              <a:t>Principals will </a:t>
            </a:r>
            <a:r>
              <a:rPr lang="en-GB" sz="2400" dirty="0" smtClean="0">
                <a:solidFill>
                  <a:schemeClr val="accent5">
                    <a:lumMod val="75000"/>
                  </a:schemeClr>
                </a:solidFill>
              </a:rPr>
              <a:t>need to give administrative access to the staff members involved.</a:t>
            </a:r>
            <a:endParaRPr lang="en-US" sz="2400" dirty="0">
              <a:solidFill>
                <a:schemeClr val="accent5">
                  <a:lumMod val="75000"/>
                </a:schemeClr>
              </a:solidFill>
            </a:endParaRPr>
          </a:p>
        </p:txBody>
      </p:sp>
      <p:sp>
        <p:nvSpPr>
          <p:cNvPr id="3" name="Title 2"/>
          <p:cNvSpPr>
            <a:spLocks noGrp="1"/>
          </p:cNvSpPr>
          <p:nvPr>
            <p:ph type="title"/>
          </p:nvPr>
        </p:nvSpPr>
        <p:spPr>
          <a:xfrm>
            <a:off x="457200" y="291133"/>
            <a:ext cx="8229600" cy="599203"/>
          </a:xfrm>
        </p:spPr>
        <p:txBody>
          <a:bodyPr/>
          <a:lstStyle/>
          <a:p>
            <a:r>
              <a:rPr lang="en-AU" dirty="0">
                <a:solidFill>
                  <a:schemeClr val="accent1">
                    <a:lumMod val="75000"/>
                  </a:schemeClr>
                </a:solidFill>
                <a:effectLst>
                  <a:outerShdw blurRad="38100" dist="38100" dir="2700000" algn="tl">
                    <a:srgbClr val="000000">
                      <a:alpha val="43137"/>
                    </a:srgbClr>
                  </a:outerShdw>
                </a:effectLst>
              </a:rPr>
              <a:t>Management of TAP at school level</a:t>
            </a:r>
            <a:br>
              <a:rPr lang="en-AU" dirty="0">
                <a:solidFill>
                  <a:schemeClr val="accent1">
                    <a:lumMod val="75000"/>
                  </a:schemeClr>
                </a:solidFill>
                <a:effectLst>
                  <a:outerShdw blurRad="38100" dist="38100" dir="2700000" algn="tl">
                    <a:srgbClr val="000000">
                      <a:alpha val="43137"/>
                    </a:srgbClr>
                  </a:outerShdw>
                </a:effectLst>
              </a:rPr>
            </a:br>
            <a:endParaRPr lang="en-US"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4034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57288"/>
            <a:ext cx="8229600" cy="3033712"/>
          </a:xfrm>
        </p:spPr>
        <p:txBody>
          <a:bodyPr>
            <a:normAutofit/>
          </a:bodyPr>
          <a:lstStyle/>
          <a:p>
            <a:pPr marL="342900" indent="-342900">
              <a:buFont typeface="Arial" panose="020B0604020202020204" pitchFamily="34" charset="0"/>
              <a:buChar char="•"/>
            </a:pPr>
            <a:r>
              <a:rPr lang="en-GB" sz="2400" dirty="0">
                <a:solidFill>
                  <a:schemeClr val="tx1"/>
                </a:solidFill>
              </a:rPr>
              <a:t>A range of resources have been prepared to assist </a:t>
            </a:r>
            <a:r>
              <a:rPr lang="en-GB" sz="2400" dirty="0" smtClean="0">
                <a:solidFill>
                  <a:schemeClr val="tx1"/>
                </a:solidFill>
              </a:rPr>
              <a:t>schools and external </a:t>
            </a:r>
            <a:r>
              <a:rPr lang="en-GB" sz="2400" dirty="0">
                <a:solidFill>
                  <a:schemeClr val="tx1"/>
                </a:solidFill>
              </a:rPr>
              <a:t>providers to understand and work with the platform</a:t>
            </a:r>
            <a:r>
              <a:rPr lang="en-GB" sz="2400" dirty="0" smtClean="0">
                <a:solidFill>
                  <a:schemeClr val="tx1"/>
                </a:solidFill>
              </a:rPr>
              <a:t>.</a:t>
            </a:r>
          </a:p>
          <a:p>
            <a:pPr marL="342900" indent="-342900">
              <a:buFont typeface="Arial" panose="020B0604020202020204" pitchFamily="34" charset="0"/>
              <a:buChar char="•"/>
            </a:pPr>
            <a:r>
              <a:rPr lang="en-GB" sz="2400" dirty="0" smtClean="0">
                <a:solidFill>
                  <a:schemeClr val="tx1"/>
                </a:solidFill>
              </a:rPr>
              <a:t>These include how-to videos, manuals and FAQ resources.</a:t>
            </a:r>
          </a:p>
          <a:p>
            <a:pPr marL="342900" indent="-342900">
              <a:buFont typeface="Arial" panose="020B0604020202020204" pitchFamily="34" charset="0"/>
              <a:buChar char="•"/>
            </a:pPr>
            <a:r>
              <a:rPr lang="en-GB" sz="2400" dirty="0" smtClean="0">
                <a:solidFill>
                  <a:schemeClr val="tx1"/>
                </a:solidFill>
              </a:rPr>
              <a:t>Resources are available on CEVN. </a:t>
            </a:r>
            <a:endParaRPr lang="en-US" sz="2400" dirty="0">
              <a:solidFill>
                <a:schemeClr val="tx1"/>
              </a:solidFill>
            </a:endParaRPr>
          </a:p>
        </p:txBody>
      </p:sp>
      <p:sp>
        <p:nvSpPr>
          <p:cNvPr id="3" name="Title 2"/>
          <p:cNvSpPr>
            <a:spLocks noGrp="1"/>
          </p:cNvSpPr>
          <p:nvPr>
            <p:ph type="title"/>
          </p:nvPr>
        </p:nvSpPr>
        <p:spPr>
          <a:xfrm>
            <a:off x="457200" y="291133"/>
            <a:ext cx="8229600" cy="599203"/>
          </a:xfrm>
        </p:spPr>
        <p:txBody>
          <a:bodyPr/>
          <a:lstStyle/>
          <a:p>
            <a:r>
              <a:rPr lang="en-AU" dirty="0">
                <a:solidFill>
                  <a:schemeClr val="accent1">
                    <a:lumMod val="75000"/>
                  </a:schemeClr>
                </a:solidFill>
                <a:effectLst>
                  <a:outerShdw blurRad="38100" dist="38100" dir="2700000" algn="tl">
                    <a:srgbClr val="000000">
                      <a:alpha val="43137"/>
                    </a:srgbClr>
                  </a:outerShdw>
                </a:effectLst>
              </a:rPr>
              <a:t>Resources related to TAP</a:t>
            </a:r>
            <a:br>
              <a:rPr lang="en-AU" dirty="0">
                <a:solidFill>
                  <a:schemeClr val="accent1">
                    <a:lumMod val="75000"/>
                  </a:schemeClr>
                </a:solidFill>
                <a:effectLst>
                  <a:outerShdw blurRad="38100" dist="38100" dir="2700000" algn="tl">
                    <a:srgbClr val="000000">
                      <a:alpha val="43137"/>
                    </a:srgbClr>
                  </a:outerShdw>
                </a:effectLst>
              </a:rPr>
            </a:br>
            <a:endParaRPr lang="en-US"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1064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F7ABB13-B1E6-344C-8498-9B622BA2C980}"/>
              </a:ext>
            </a:extLst>
          </p:cNvPr>
          <p:cNvPicPr>
            <a:picLocks noChangeAspect="1"/>
          </p:cNvPicPr>
          <p:nvPr/>
        </p:nvPicPr>
        <p:blipFill rotWithShape="1">
          <a:blip r:embed="rId3"/>
          <a:srcRect t="11179"/>
          <a:stretch/>
        </p:blipFill>
        <p:spPr>
          <a:xfrm>
            <a:off x="0" y="0"/>
            <a:ext cx="9144000" cy="4568536"/>
          </a:xfrm>
          <a:prstGeom prst="rect">
            <a:avLst/>
          </a:prstGeom>
        </p:spPr>
      </p:pic>
      <p:sp>
        <p:nvSpPr>
          <p:cNvPr id="2" name="Content Placeholder 1"/>
          <p:cNvSpPr>
            <a:spLocks noGrp="1"/>
          </p:cNvSpPr>
          <p:nvPr>
            <p:ph sz="half" idx="1"/>
          </p:nvPr>
        </p:nvSpPr>
        <p:spPr>
          <a:xfrm>
            <a:off x="457200" y="1157288"/>
            <a:ext cx="5327073" cy="3060112"/>
          </a:xfrm>
        </p:spPr>
        <p:txBody>
          <a:bodyPr>
            <a:normAutofit lnSpcReduction="10000"/>
          </a:bodyPr>
          <a:lstStyle/>
          <a:p>
            <a:pPr marL="0" indent="0">
              <a:spcBef>
                <a:spcPts val="1000"/>
              </a:spcBef>
              <a:buNone/>
            </a:pPr>
            <a:r>
              <a:rPr lang="en-AU" dirty="0">
                <a:solidFill>
                  <a:schemeClr val="tx1">
                    <a:lumMod val="75000"/>
                    <a:lumOff val="25000"/>
                  </a:schemeClr>
                </a:solidFill>
              </a:rPr>
              <a:t>In recognition of Aboriginal and Torres Strait Islander people’s spiritual and cultural connection to </a:t>
            </a:r>
            <a:r>
              <a:rPr lang="en-AU" i="1" dirty="0">
                <a:solidFill>
                  <a:schemeClr val="tx1">
                    <a:lumMod val="75000"/>
                    <a:lumOff val="25000"/>
                  </a:schemeClr>
                </a:solidFill>
              </a:rPr>
              <a:t>Country,</a:t>
            </a:r>
            <a:r>
              <a:rPr lang="en-AU" dirty="0">
                <a:solidFill>
                  <a:schemeClr val="tx1">
                    <a:lumMod val="75000"/>
                    <a:lumOff val="25000"/>
                  </a:schemeClr>
                </a:solidFill>
              </a:rPr>
              <a:t> we acknowledge the traditional custodians of the lands on which we meet and educate our children. </a:t>
            </a:r>
          </a:p>
          <a:p>
            <a:pPr marL="0" indent="0">
              <a:spcBef>
                <a:spcPts val="1000"/>
              </a:spcBef>
              <a:buNone/>
            </a:pPr>
            <a:r>
              <a:rPr lang="en-AU" dirty="0">
                <a:solidFill>
                  <a:schemeClr val="tx1">
                    <a:lumMod val="75000"/>
                    <a:lumOff val="25000"/>
                  </a:schemeClr>
                </a:solidFill>
              </a:rPr>
              <a:t>We recognise the continued care of the lands and waterways passed from generation to generation, wisdom that is shared, and life that is celebrated in harmony with the natural environment. </a:t>
            </a:r>
          </a:p>
          <a:p>
            <a:pPr marL="0" indent="0">
              <a:spcBef>
                <a:spcPts val="1000"/>
              </a:spcBef>
              <a:buNone/>
            </a:pPr>
            <a:r>
              <a:rPr lang="en-AU" dirty="0">
                <a:solidFill>
                  <a:schemeClr val="tx1">
                    <a:lumMod val="75000"/>
                    <a:lumOff val="25000"/>
                  </a:schemeClr>
                </a:solidFill>
              </a:rPr>
              <a:t>We honour the Elders past and present who have laid the foundations, traditions, and culture for emerging Aboriginal and Torres Strait Islander peoples and we commit to working together for reconciliation and justice.</a:t>
            </a:r>
          </a:p>
        </p:txBody>
      </p:sp>
      <p:sp>
        <p:nvSpPr>
          <p:cNvPr id="3" name="Title 2"/>
          <p:cNvSpPr>
            <a:spLocks noGrp="1"/>
          </p:cNvSpPr>
          <p:nvPr>
            <p:ph type="title"/>
          </p:nvPr>
        </p:nvSpPr>
        <p:spPr/>
        <p:txBody>
          <a:bodyPr/>
          <a:lstStyle/>
          <a:p>
            <a:r>
              <a:rPr lang="en-AU" dirty="0"/>
              <a:t>Acknowledgment of Country   </a:t>
            </a:r>
            <a:endParaRPr lang="en-US" dirty="0"/>
          </a:p>
        </p:txBody>
      </p:sp>
      <p:sp>
        <p:nvSpPr>
          <p:cNvPr id="8" name="TextBox 7">
            <a:extLst>
              <a:ext uri="{FF2B5EF4-FFF2-40B4-BE49-F238E27FC236}">
                <a16:creationId xmlns:a16="http://schemas.microsoft.com/office/drawing/2014/main" xmlns="" id="{69D67BC8-FF93-DE43-A9BB-E706D9BFC853}"/>
              </a:ext>
            </a:extLst>
          </p:cNvPr>
          <p:cNvSpPr txBox="1"/>
          <p:nvPr/>
        </p:nvSpPr>
        <p:spPr>
          <a:xfrm>
            <a:off x="6863839" y="3926415"/>
            <a:ext cx="2091092" cy="553998"/>
          </a:xfrm>
          <a:prstGeom prst="rect">
            <a:avLst/>
          </a:prstGeom>
          <a:noFill/>
        </p:spPr>
        <p:txBody>
          <a:bodyPr wrap="square" rtlCol="0">
            <a:spAutoFit/>
          </a:bodyPr>
          <a:lstStyle/>
          <a:p>
            <a:pPr algn="r"/>
            <a:r>
              <a:rPr lang="en-AU" sz="1000" i="1" dirty="0" err="1">
                <a:solidFill>
                  <a:schemeClr val="tx1">
                    <a:lumMod val="50000"/>
                    <a:lumOff val="50000"/>
                  </a:schemeClr>
                </a:solidFill>
              </a:rPr>
              <a:t>Bunjil</a:t>
            </a:r>
            <a:r>
              <a:rPr lang="en-AU" sz="1000" i="1" dirty="0">
                <a:solidFill>
                  <a:schemeClr val="tx1">
                    <a:lumMod val="50000"/>
                    <a:lumOff val="50000"/>
                  </a:schemeClr>
                </a:solidFill>
              </a:rPr>
              <a:t> the Spirit Creator</a:t>
            </a:r>
            <a:br>
              <a:rPr lang="en-AU" sz="1000" i="1" dirty="0">
                <a:solidFill>
                  <a:schemeClr val="tx1">
                    <a:lumMod val="50000"/>
                    <a:lumOff val="50000"/>
                  </a:schemeClr>
                </a:solidFill>
              </a:rPr>
            </a:br>
            <a:r>
              <a:rPr lang="en-AU" sz="1000" dirty="0">
                <a:solidFill>
                  <a:schemeClr val="tx1">
                    <a:lumMod val="50000"/>
                    <a:lumOff val="50000"/>
                  </a:schemeClr>
                </a:solidFill>
              </a:rPr>
              <a:t>Archie, Year 3</a:t>
            </a:r>
            <a:br>
              <a:rPr lang="en-AU" sz="1000" dirty="0">
                <a:solidFill>
                  <a:schemeClr val="tx1">
                    <a:lumMod val="50000"/>
                    <a:lumOff val="50000"/>
                  </a:schemeClr>
                </a:solidFill>
              </a:rPr>
            </a:br>
            <a:r>
              <a:rPr lang="en-AU" sz="1000" dirty="0">
                <a:solidFill>
                  <a:schemeClr val="tx1">
                    <a:lumMod val="50000"/>
                    <a:lumOff val="50000"/>
                  </a:schemeClr>
                </a:solidFill>
              </a:rPr>
              <a:t>Sacred Heart School, Sandringham</a:t>
            </a:r>
          </a:p>
        </p:txBody>
      </p:sp>
    </p:spTree>
    <p:extLst>
      <p:ext uri="{BB962C8B-B14F-4D97-AF65-F5344CB8AC3E}">
        <p14:creationId xmlns:p14="http://schemas.microsoft.com/office/powerpoint/2010/main" val="1007827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733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effectLst>
                  <a:outerShdw blurRad="38100" dist="38100" dir="2700000" algn="tl">
                    <a:srgbClr val="000000">
                      <a:alpha val="43137"/>
                    </a:srgbClr>
                  </a:outerShdw>
                </a:effectLst>
              </a:rPr>
              <a:t>HORIZONS OF HOPE PRAYER</a:t>
            </a:r>
            <a:endParaRPr lang="en-AU"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3397299" y="61544"/>
            <a:ext cx="5746701" cy="4532055"/>
          </a:xfrm>
        </p:spPr>
        <p:txBody>
          <a:bodyPr/>
          <a:lstStyle/>
          <a:p>
            <a:pPr algn="ctr">
              <a:lnSpc>
                <a:spcPct val="100000"/>
              </a:lnSpc>
              <a:spcBef>
                <a:spcPts val="0"/>
              </a:spcBef>
              <a:spcAft>
                <a:spcPts val="0"/>
              </a:spcAft>
            </a:pPr>
            <a:r>
              <a:rPr lang="en-US" dirty="0" smtClean="0">
                <a:solidFill>
                  <a:schemeClr val="accent1">
                    <a:lumMod val="75000"/>
                  </a:schemeClr>
                </a:solidFill>
                <a:effectLst>
                  <a:outerShdw blurRad="38100" dist="38100" dir="2700000" algn="tl">
                    <a:srgbClr val="000000">
                      <a:alpha val="43137"/>
                    </a:srgbClr>
                  </a:outerShdw>
                </a:effectLst>
              </a:rPr>
              <a:t>As we gather today, we pray in solidarity </a:t>
            </a:r>
          </a:p>
          <a:p>
            <a:pPr algn="ctr">
              <a:lnSpc>
                <a:spcPct val="100000"/>
              </a:lnSpc>
              <a:spcBef>
                <a:spcPts val="0"/>
              </a:spcBef>
              <a:spcAft>
                <a:spcPts val="0"/>
              </a:spcAft>
            </a:pPr>
            <a:r>
              <a:rPr lang="en-US" dirty="0" smtClean="0">
                <a:solidFill>
                  <a:schemeClr val="accent1">
                    <a:lumMod val="75000"/>
                  </a:schemeClr>
                </a:solidFill>
                <a:effectLst>
                  <a:outerShdw blurRad="38100" dist="38100" dir="2700000" algn="tl">
                    <a:srgbClr val="000000">
                      <a:alpha val="43137"/>
                    </a:srgbClr>
                  </a:outerShdw>
                </a:effectLst>
              </a:rPr>
              <a:t>with all who work in our Catholic schools, </a:t>
            </a:r>
          </a:p>
          <a:p>
            <a:pPr algn="ctr">
              <a:lnSpc>
                <a:spcPct val="100000"/>
              </a:lnSpc>
              <a:spcBef>
                <a:spcPts val="0"/>
              </a:spcBef>
              <a:spcAft>
                <a:spcPts val="0"/>
              </a:spcAft>
            </a:pPr>
            <a:r>
              <a:rPr lang="en-US" dirty="0" smtClean="0">
                <a:solidFill>
                  <a:schemeClr val="accent1">
                    <a:lumMod val="75000"/>
                  </a:schemeClr>
                </a:solidFill>
                <a:effectLst>
                  <a:outerShdw blurRad="38100" dist="38100" dir="2700000" algn="tl">
                    <a:srgbClr val="000000">
                      <a:alpha val="43137"/>
                    </a:srgbClr>
                  </a:outerShdw>
                </a:effectLst>
              </a:rPr>
              <a:t>that we might become communities which truly …</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a:t>
            </a:r>
            <a:r>
              <a:rPr lang="en-US" dirty="0" err="1" smtClean="0">
                <a:solidFill>
                  <a:schemeClr val="accent3">
                    <a:lumMod val="50000"/>
                  </a:schemeClr>
                </a:solidFill>
                <a:effectLst>
                  <a:outerShdw blurRad="38100" dist="38100" dir="2700000" algn="tl">
                    <a:srgbClr val="000000">
                      <a:alpha val="43137"/>
                    </a:srgbClr>
                  </a:outerShdw>
                </a:effectLst>
              </a:rPr>
              <a:t>honour</a:t>
            </a:r>
            <a:r>
              <a:rPr lang="en-US" dirty="0" smtClean="0">
                <a:solidFill>
                  <a:schemeClr val="accent3">
                    <a:lumMod val="50000"/>
                  </a:schemeClr>
                </a:solidFill>
                <a:effectLst>
                  <a:outerShdw blurRad="38100" dist="38100" dir="2700000" algn="tl">
                    <a:srgbClr val="000000">
                      <a:alpha val="43137"/>
                    </a:srgbClr>
                  </a:outerShdw>
                </a:effectLst>
              </a:rPr>
              <a:t> </a:t>
            </a:r>
            <a:r>
              <a:rPr lang="en-US" dirty="0">
                <a:solidFill>
                  <a:schemeClr val="accent3">
                    <a:lumMod val="50000"/>
                  </a:schemeClr>
                </a:solidFill>
                <a:effectLst>
                  <a:outerShdw blurRad="38100" dist="38100" dir="2700000" algn="tl">
                    <a:srgbClr val="000000">
                      <a:alpha val="43137"/>
                    </a:srgbClr>
                  </a:outerShdw>
                </a:effectLst>
              </a:rPr>
              <a:t>the sacred dignity of each person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AU" dirty="0" smtClean="0">
                <a:solidFill>
                  <a:schemeClr val="accent3">
                    <a:lumMod val="50000"/>
                  </a:schemeClr>
                </a:solidFill>
                <a:effectLst>
                  <a:outerShdw blurRad="38100" dist="38100" dir="2700000" algn="tl">
                    <a:srgbClr val="000000">
                      <a:alpha val="43137"/>
                    </a:srgbClr>
                  </a:outerShdw>
                </a:effectLst>
              </a:rPr>
              <a:t>- search </a:t>
            </a:r>
            <a:r>
              <a:rPr lang="en-AU" dirty="0">
                <a:solidFill>
                  <a:schemeClr val="accent3">
                    <a:lumMod val="50000"/>
                  </a:schemeClr>
                </a:solidFill>
                <a:effectLst>
                  <a:outerShdw blurRad="38100" dist="38100" dir="2700000" algn="tl">
                    <a:srgbClr val="000000">
                      <a:alpha val="43137"/>
                    </a:srgbClr>
                  </a:outerShdw>
                </a:effectLst>
              </a:rPr>
              <a:t>for </a:t>
            </a:r>
            <a:r>
              <a:rPr lang="en-AU" dirty="0" smtClean="0">
                <a:solidFill>
                  <a:schemeClr val="accent3">
                    <a:lumMod val="50000"/>
                  </a:schemeClr>
                </a:solidFill>
                <a:effectLst>
                  <a:outerShdw blurRad="38100" dist="38100" dir="2700000" algn="tl">
                    <a:srgbClr val="000000">
                      <a:alpha val="43137"/>
                    </a:srgbClr>
                  </a:outerShdw>
                </a:effectLst>
              </a:rPr>
              <a:t>truth - </a:t>
            </a:r>
          </a:p>
          <a:p>
            <a:pPr algn="ctr">
              <a:lnSpc>
                <a:spcPct val="100000"/>
              </a:lnSpc>
              <a:spcAft>
                <a:spcPts val="0"/>
              </a:spcAft>
            </a:pPr>
            <a:r>
              <a:rPr lang="en-AU" dirty="0" smtClean="0">
                <a:solidFill>
                  <a:schemeClr val="accent3">
                    <a:lumMod val="50000"/>
                  </a:schemeClr>
                </a:solidFill>
                <a:effectLst>
                  <a:outerShdw blurRad="38100" dist="38100" dir="2700000" algn="tl">
                    <a:srgbClr val="000000">
                      <a:alpha val="43137"/>
                    </a:srgbClr>
                  </a:outerShdw>
                </a:effectLst>
              </a:rPr>
              <a:t>- embrace difference and diversity -</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build </a:t>
            </a:r>
            <a:r>
              <a:rPr lang="en-US" dirty="0">
                <a:solidFill>
                  <a:schemeClr val="accent3">
                    <a:lumMod val="50000"/>
                  </a:schemeClr>
                </a:solidFill>
                <a:effectLst>
                  <a:outerShdw blurRad="38100" dist="38100" dir="2700000" algn="tl">
                    <a:srgbClr val="000000">
                      <a:alpha val="43137"/>
                    </a:srgbClr>
                  </a:outerShdw>
                </a:effectLst>
              </a:rPr>
              <a:t>a culture of learning together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engage </a:t>
            </a:r>
            <a:r>
              <a:rPr lang="en-US" dirty="0">
                <a:solidFill>
                  <a:schemeClr val="accent3">
                    <a:lumMod val="50000"/>
                  </a:schemeClr>
                </a:solidFill>
                <a:effectLst>
                  <a:outerShdw blurRad="38100" dist="38100" dir="2700000" algn="tl">
                    <a:srgbClr val="000000">
                      <a:alpha val="43137"/>
                    </a:srgbClr>
                  </a:outerShdw>
                </a:effectLst>
              </a:rPr>
              <a:t>with the deep questions of life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a:t>
            </a:r>
            <a:r>
              <a:rPr lang="en-US" dirty="0" err="1" smtClean="0">
                <a:solidFill>
                  <a:schemeClr val="accent3">
                    <a:lumMod val="50000"/>
                  </a:schemeClr>
                </a:solidFill>
                <a:effectLst>
                  <a:outerShdw blurRad="38100" dist="38100" dir="2700000" algn="tl">
                    <a:srgbClr val="000000">
                      <a:alpha val="43137"/>
                    </a:srgbClr>
                  </a:outerShdw>
                </a:effectLst>
              </a:rPr>
              <a:t>honour</a:t>
            </a:r>
            <a:r>
              <a:rPr lang="en-US" dirty="0" smtClean="0">
                <a:solidFill>
                  <a:schemeClr val="accent3">
                    <a:lumMod val="50000"/>
                  </a:schemeClr>
                </a:solidFill>
                <a:effectLst>
                  <a:outerShdw blurRad="38100" dist="38100" dir="2700000" algn="tl">
                    <a:srgbClr val="000000">
                      <a:alpha val="43137"/>
                    </a:srgbClr>
                  </a:outerShdw>
                </a:effectLst>
              </a:rPr>
              <a:t> </a:t>
            </a:r>
            <a:r>
              <a:rPr lang="en-US" dirty="0">
                <a:solidFill>
                  <a:schemeClr val="accent3">
                    <a:lumMod val="50000"/>
                  </a:schemeClr>
                </a:solidFill>
                <a:effectLst>
                  <a:outerShdw blurRad="38100" dist="38100" dir="2700000" algn="tl">
                    <a:srgbClr val="000000">
                      <a:alpha val="43137"/>
                    </a:srgbClr>
                  </a:outerShdw>
                </a:effectLst>
              </a:rPr>
              <a:t>equitable access and opportunity for </a:t>
            </a:r>
            <a:r>
              <a:rPr lang="en-US" dirty="0" smtClean="0">
                <a:solidFill>
                  <a:schemeClr val="accent3">
                    <a:lumMod val="50000"/>
                  </a:schemeClr>
                </a:solidFill>
                <a:effectLst>
                  <a:outerShdw blurRad="38100" dist="38100" dir="2700000" algn="tl">
                    <a:srgbClr val="000000">
                      <a:alpha val="43137"/>
                    </a:srgbClr>
                  </a:outerShdw>
                </a:effectLst>
              </a:rPr>
              <a:t>all -</a:t>
            </a:r>
            <a:endParaRPr lang="en-US" dirty="0">
              <a:solidFill>
                <a:schemeClr val="accent3">
                  <a:lumMod val="50000"/>
                </a:schemeClr>
              </a:solidFill>
              <a:effectLst>
                <a:outerShdw blurRad="38100" dist="38100" dir="2700000" algn="tl">
                  <a:srgbClr val="000000">
                    <a:alpha val="43137"/>
                  </a:srgbClr>
                </a:outerShdw>
              </a:effectLst>
            </a:endParaRP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commit </a:t>
            </a:r>
            <a:r>
              <a:rPr lang="en-US" dirty="0">
                <a:solidFill>
                  <a:schemeClr val="accent3">
                    <a:lumMod val="50000"/>
                  </a:schemeClr>
                </a:solidFill>
                <a:effectLst>
                  <a:outerShdw blurRad="38100" dist="38100" dir="2700000" algn="tl">
                    <a:srgbClr val="000000">
                      <a:alpha val="43137"/>
                    </a:srgbClr>
                  </a:outerShdw>
                </a:effectLst>
              </a:rPr>
              <a:t>to achieving the highest standards possible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US" dirty="0">
                <a:solidFill>
                  <a:schemeClr val="accent3">
                    <a:lumMod val="50000"/>
                  </a:schemeClr>
                </a:solidFill>
                <a:effectLst>
                  <a:outerShdw blurRad="38100" dist="38100" dir="2700000" algn="tl">
                    <a:srgbClr val="000000">
                      <a:alpha val="43137"/>
                    </a:srgbClr>
                  </a:outerShdw>
                </a:effectLst>
              </a:rPr>
              <a:t>a</a:t>
            </a:r>
            <a:r>
              <a:rPr lang="en-US" dirty="0" smtClean="0">
                <a:solidFill>
                  <a:schemeClr val="accent3">
                    <a:lumMod val="50000"/>
                  </a:schemeClr>
                </a:solidFill>
                <a:effectLst>
                  <a:outerShdw blurRad="38100" dist="38100" dir="2700000" algn="tl">
                    <a:srgbClr val="000000">
                      <a:alpha val="43137"/>
                    </a:srgbClr>
                  </a:outerShdw>
                </a:effectLst>
              </a:rPr>
              <a:t>nd </a:t>
            </a:r>
          </a:p>
          <a:p>
            <a:pPr algn="ctr">
              <a:lnSpc>
                <a:spcPct val="100000"/>
              </a:lnSpc>
              <a:spcAft>
                <a:spcPts val="0"/>
              </a:spcAft>
            </a:pPr>
            <a:r>
              <a:rPr lang="en-US" dirty="0" smtClean="0">
                <a:solidFill>
                  <a:schemeClr val="accent3">
                    <a:lumMod val="50000"/>
                  </a:schemeClr>
                </a:solidFill>
                <a:effectLst>
                  <a:outerShdw blurRad="38100" dist="38100" dir="2700000" algn="tl">
                    <a:srgbClr val="000000">
                      <a:alpha val="43137"/>
                    </a:srgbClr>
                  </a:outerShdw>
                </a:effectLst>
              </a:rPr>
              <a:t>- make </a:t>
            </a:r>
            <a:r>
              <a:rPr lang="en-US" dirty="0">
                <a:solidFill>
                  <a:schemeClr val="accent3">
                    <a:lumMod val="50000"/>
                  </a:schemeClr>
                </a:solidFill>
                <a:effectLst>
                  <a:outerShdw blurRad="38100" dist="38100" dir="2700000" algn="tl">
                    <a:srgbClr val="000000">
                      <a:alpha val="43137"/>
                    </a:srgbClr>
                  </a:outerShdw>
                </a:effectLst>
              </a:rPr>
              <a:t>a difference in the world </a:t>
            </a:r>
            <a:r>
              <a:rPr lang="en-US" dirty="0" smtClean="0">
                <a:solidFill>
                  <a:schemeClr val="accent3">
                    <a:lumMod val="50000"/>
                  </a:schemeClr>
                </a:solidFill>
                <a:effectLst>
                  <a:outerShdw blurRad="38100" dist="38100" dir="2700000" algn="tl">
                    <a:srgbClr val="000000">
                      <a:alpha val="43137"/>
                    </a:srgbClr>
                  </a:outerShdw>
                </a:effectLst>
              </a:rPr>
              <a:t>-</a:t>
            </a:r>
          </a:p>
          <a:p>
            <a:pPr algn="ctr">
              <a:lnSpc>
                <a:spcPct val="100000"/>
              </a:lnSpc>
              <a:spcAft>
                <a:spcPts val="0"/>
              </a:spcAft>
            </a:pPr>
            <a:r>
              <a:rPr lang="en-US" dirty="0">
                <a:solidFill>
                  <a:schemeClr val="accent1">
                    <a:lumMod val="75000"/>
                  </a:schemeClr>
                </a:solidFill>
                <a:effectLst>
                  <a:outerShdw blurRad="38100" dist="38100" dir="2700000" algn="tl">
                    <a:srgbClr val="000000">
                      <a:alpha val="43137"/>
                    </a:srgbClr>
                  </a:outerShdw>
                </a:effectLst>
              </a:rPr>
              <a:t>Amen</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335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36882" y="1013288"/>
            <a:ext cx="8249918" cy="3060112"/>
          </a:xfrm>
          <a:solidFill>
            <a:schemeClr val="bg1"/>
          </a:solidFill>
        </p:spPr>
        <p:txBody>
          <a:bodyPr>
            <a:normAutofit fontScale="85000" lnSpcReduction="10000"/>
          </a:bodyPr>
          <a:lstStyle/>
          <a:p>
            <a:pPr marL="0" indent="0">
              <a:buNone/>
            </a:pPr>
            <a:r>
              <a:rPr lang="en-AU" sz="2400" dirty="0">
                <a:solidFill>
                  <a:schemeClr val="tx1"/>
                </a:solidFill>
              </a:rPr>
              <a:t>Leaders and teachers in Catholic schools are central in ensuring that students experience an education which is truly Catholic in its understanding and intent.</a:t>
            </a:r>
          </a:p>
          <a:p>
            <a:pPr marL="0" indent="0">
              <a:buNone/>
            </a:pPr>
            <a:r>
              <a:rPr lang="en-AU" sz="1000" dirty="0">
                <a:solidFill>
                  <a:schemeClr val="tx1"/>
                </a:solidFill>
              </a:rPr>
              <a:t> </a:t>
            </a:r>
          </a:p>
          <a:p>
            <a:pPr marL="0" indent="0">
              <a:buNone/>
            </a:pPr>
            <a:r>
              <a:rPr lang="en-AU" sz="2000" i="1" dirty="0">
                <a:solidFill>
                  <a:schemeClr val="tx1"/>
                </a:solidFill>
              </a:rPr>
              <a:t>Our Catholic faith calls us to embrace the contemporary world with a Catholic imagination, and a particular hope-filled view of the human person and all of creation. Catholic educators invite students to make sense of their world and their lives within a faith community that is faithful to the mission of Jesus. </a:t>
            </a:r>
            <a:r>
              <a:rPr lang="en-AU" i="1" dirty="0">
                <a:solidFill>
                  <a:schemeClr val="tx1"/>
                </a:solidFill>
              </a:rPr>
              <a:t>(Horizons of Hope, Vision &amp; Mission, p9</a:t>
            </a:r>
            <a:r>
              <a:rPr lang="en-AU" i="1" dirty="0" smtClean="0">
                <a:solidFill>
                  <a:schemeClr val="tx1"/>
                </a:solidFill>
              </a:rPr>
              <a:t>)</a:t>
            </a:r>
          </a:p>
          <a:p>
            <a:pPr marL="0" indent="0">
              <a:buNone/>
            </a:pPr>
            <a:endParaRPr lang="en-AU" sz="2400" dirty="0">
              <a:solidFill>
                <a:schemeClr val="tx1"/>
              </a:solidFill>
            </a:endParaRPr>
          </a:p>
          <a:p>
            <a:pPr marL="0" indent="0">
              <a:buNone/>
            </a:pPr>
            <a:r>
              <a:rPr lang="en-AU" sz="2400" dirty="0">
                <a:solidFill>
                  <a:schemeClr val="tx1"/>
                </a:solidFill>
              </a:rPr>
              <a:t>If that is the case, leaders and teachers need ongoing formation through professional learning in Catholic thought and practice.</a:t>
            </a:r>
          </a:p>
          <a:p>
            <a:pPr marL="0" indent="0">
              <a:buNone/>
            </a:pPr>
            <a:endParaRPr lang="en-US" sz="2400" dirty="0">
              <a:solidFill>
                <a:schemeClr val="tx1"/>
              </a:solidFill>
            </a:endParaRPr>
          </a:p>
        </p:txBody>
      </p:sp>
      <p:sp>
        <p:nvSpPr>
          <p:cNvPr id="5" name="Title 4"/>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Why do we have an accreditation policy?</a:t>
            </a:r>
          </a:p>
        </p:txBody>
      </p:sp>
    </p:spTree>
    <p:extLst>
      <p:ext uri="{BB962C8B-B14F-4D97-AF65-F5344CB8AC3E}">
        <p14:creationId xmlns:p14="http://schemas.microsoft.com/office/powerpoint/2010/main" val="2523387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1848" y="542007"/>
            <a:ext cx="8215521" cy="3060112"/>
          </a:xfrm>
          <a:solidFill>
            <a:schemeClr val="bg1"/>
          </a:solidFill>
        </p:spPr>
        <p:txBody>
          <a:bodyPr>
            <a:normAutofit/>
          </a:bodyPr>
          <a:lstStyle/>
          <a:p>
            <a:pPr marL="0" indent="0">
              <a:spcAft>
                <a:spcPts val="1200"/>
              </a:spcAft>
              <a:buNone/>
            </a:pPr>
            <a:r>
              <a:rPr lang="en-AU" sz="2400" dirty="0">
                <a:solidFill>
                  <a:schemeClr val="tx1"/>
                </a:solidFill>
              </a:rPr>
              <a:t>The accreditation process aims </a:t>
            </a:r>
            <a:r>
              <a:rPr lang="en-AU" sz="2400" dirty="0" smtClean="0">
                <a:solidFill>
                  <a:schemeClr val="tx1"/>
                </a:solidFill>
              </a:rPr>
              <a:t>to:</a:t>
            </a:r>
          </a:p>
          <a:p>
            <a:r>
              <a:rPr lang="en-AU" sz="2400" dirty="0" smtClean="0">
                <a:solidFill>
                  <a:schemeClr val="tx1"/>
                </a:solidFill>
              </a:rPr>
              <a:t>support </a:t>
            </a:r>
            <a:r>
              <a:rPr lang="en-AU" sz="2400" dirty="0">
                <a:solidFill>
                  <a:schemeClr val="tx1"/>
                </a:solidFill>
              </a:rPr>
              <a:t>leaders and teachers who are entering or continuing their service in Catholic education </a:t>
            </a:r>
            <a:r>
              <a:rPr lang="en-AU" sz="2400" dirty="0" smtClean="0">
                <a:solidFill>
                  <a:schemeClr val="tx1"/>
                </a:solidFill>
              </a:rPr>
              <a:t>to </a:t>
            </a:r>
            <a:r>
              <a:rPr lang="en-AU" sz="2400" dirty="0">
                <a:solidFill>
                  <a:schemeClr val="tx1"/>
                </a:solidFill>
              </a:rPr>
              <a:t>develop their knowledge and appreciation of the Catholic faith and </a:t>
            </a:r>
            <a:r>
              <a:rPr lang="en-AU" sz="2400" dirty="0" smtClean="0">
                <a:solidFill>
                  <a:schemeClr val="tx1"/>
                </a:solidFill>
              </a:rPr>
              <a:t>tradition</a:t>
            </a:r>
          </a:p>
          <a:p>
            <a:endParaRPr lang="en-AU" sz="2400" dirty="0" smtClean="0">
              <a:solidFill>
                <a:schemeClr val="tx1"/>
              </a:solidFill>
            </a:endParaRPr>
          </a:p>
          <a:p>
            <a:r>
              <a:rPr lang="en-AU" sz="2400" dirty="0" smtClean="0">
                <a:solidFill>
                  <a:schemeClr val="tx1"/>
                </a:solidFill>
              </a:rPr>
              <a:t>enable leaders and teachers to </a:t>
            </a:r>
            <a:r>
              <a:rPr lang="en-AU" sz="2400" dirty="0">
                <a:solidFill>
                  <a:schemeClr val="tx1"/>
                </a:solidFill>
              </a:rPr>
              <a:t>place their ministry in </a:t>
            </a:r>
            <a:r>
              <a:rPr lang="en-AU" sz="2400" dirty="0" smtClean="0">
                <a:solidFill>
                  <a:schemeClr val="tx1"/>
                </a:solidFill>
              </a:rPr>
              <a:t>the </a:t>
            </a:r>
            <a:r>
              <a:rPr lang="en-AU" sz="2400" dirty="0">
                <a:solidFill>
                  <a:schemeClr val="tx1"/>
                </a:solidFill>
              </a:rPr>
              <a:t>specific Catholic </a:t>
            </a:r>
            <a:r>
              <a:rPr lang="en-AU" sz="2400" dirty="0" smtClean="0">
                <a:solidFill>
                  <a:schemeClr val="tx1"/>
                </a:solidFill>
              </a:rPr>
              <a:t>context of our schools.</a:t>
            </a:r>
            <a:endParaRPr lang="en-AU" sz="2400" dirty="0">
              <a:solidFill>
                <a:schemeClr val="tx1"/>
              </a:solidFill>
            </a:endParaRPr>
          </a:p>
          <a:p>
            <a:pPr marL="0" indent="0">
              <a:buNone/>
            </a:pPr>
            <a:endParaRPr lang="en-AU" sz="2400" dirty="0">
              <a:solidFill>
                <a:schemeClr val="tx1"/>
              </a:solidFill>
            </a:endParaRPr>
          </a:p>
        </p:txBody>
      </p:sp>
    </p:spTree>
    <p:extLst>
      <p:ext uri="{BB962C8B-B14F-4D97-AF65-F5344CB8AC3E}">
        <p14:creationId xmlns:p14="http://schemas.microsoft.com/office/powerpoint/2010/main" val="1162360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CEEEEE7E-6315-0948-B232-D447CBBE6431}"/>
              </a:ext>
            </a:extLst>
          </p:cNvPr>
          <p:cNvSpPr>
            <a:spLocks noGrp="1"/>
          </p:cNvSpPr>
          <p:nvPr>
            <p:ph sz="half" idx="1"/>
          </p:nvPr>
        </p:nvSpPr>
        <p:spPr>
          <a:xfrm>
            <a:off x="457199" y="857028"/>
            <a:ext cx="8229600" cy="3060112"/>
          </a:xfrm>
          <a:solidFill>
            <a:schemeClr val="bg1"/>
          </a:solidFill>
        </p:spPr>
        <p:txBody>
          <a:bodyPr>
            <a:normAutofit/>
          </a:bodyPr>
          <a:lstStyle/>
          <a:p>
            <a:pPr marL="0" indent="0">
              <a:buNone/>
            </a:pPr>
            <a:r>
              <a:rPr lang="en-AU" sz="2200" dirty="0">
                <a:solidFill>
                  <a:schemeClr val="tx1"/>
                </a:solidFill>
              </a:rPr>
              <a:t>There are two levels of accreditation in recognition of the different roles that leaders and teachers undertake</a:t>
            </a:r>
            <a:r>
              <a:rPr lang="en-AU" sz="2200" dirty="0" smtClean="0">
                <a:solidFill>
                  <a:schemeClr val="tx1"/>
                </a:solidFill>
              </a:rPr>
              <a:t>:</a:t>
            </a:r>
          </a:p>
          <a:p>
            <a:pPr marL="0" indent="0">
              <a:buNone/>
            </a:pPr>
            <a:endParaRPr lang="en-AU" sz="1200" dirty="0">
              <a:solidFill>
                <a:schemeClr val="tx1"/>
              </a:solidFill>
            </a:endParaRPr>
          </a:p>
          <a:p>
            <a:pPr>
              <a:buFont typeface="Wingdings" panose="05000000000000000000" pitchFamily="2" charset="2"/>
              <a:buChar char="q"/>
            </a:pPr>
            <a:r>
              <a:rPr lang="en-AU" sz="2200" b="1" dirty="0" smtClean="0">
                <a:solidFill>
                  <a:schemeClr val="tx1"/>
                </a:solidFill>
              </a:rPr>
              <a:t>Accreditation </a:t>
            </a:r>
            <a:r>
              <a:rPr lang="en-AU" sz="2200" b="1" dirty="0">
                <a:solidFill>
                  <a:schemeClr val="tx1"/>
                </a:solidFill>
              </a:rPr>
              <a:t>to Teach in a Catholic </a:t>
            </a:r>
            <a:r>
              <a:rPr lang="en-AU" sz="2200" b="1" dirty="0" smtClean="0">
                <a:solidFill>
                  <a:schemeClr val="tx1"/>
                </a:solidFill>
              </a:rPr>
              <a:t>School</a:t>
            </a:r>
            <a:endParaRPr lang="en-AU" sz="2200" dirty="0">
              <a:solidFill>
                <a:schemeClr val="tx1"/>
              </a:solidFill>
            </a:endParaRPr>
          </a:p>
          <a:p>
            <a:pPr>
              <a:buFont typeface="Wingdings" panose="05000000000000000000" pitchFamily="2" charset="2"/>
              <a:buChar char="q"/>
            </a:pPr>
            <a:r>
              <a:rPr lang="en-AU" sz="2200" b="1" dirty="0" smtClean="0">
                <a:solidFill>
                  <a:schemeClr val="tx1"/>
                </a:solidFill>
              </a:rPr>
              <a:t>Accreditation </a:t>
            </a:r>
            <a:r>
              <a:rPr lang="en-AU" sz="2200" b="1" dirty="0">
                <a:solidFill>
                  <a:schemeClr val="tx1"/>
                </a:solidFill>
              </a:rPr>
              <a:t>to Teach Religious Education or Lead in a Catholic </a:t>
            </a:r>
            <a:r>
              <a:rPr lang="en-AU" sz="2200" b="1" dirty="0" smtClean="0">
                <a:solidFill>
                  <a:schemeClr val="tx1"/>
                </a:solidFill>
              </a:rPr>
              <a:t>School</a:t>
            </a:r>
          </a:p>
          <a:p>
            <a:pPr marL="0" indent="0">
              <a:buNone/>
            </a:pPr>
            <a:endParaRPr lang="en-US" sz="1200" b="1" dirty="0" smtClean="0">
              <a:solidFill>
                <a:schemeClr val="tx1"/>
              </a:solidFill>
            </a:endParaRPr>
          </a:p>
          <a:p>
            <a:pPr marL="0" indent="0">
              <a:buNone/>
            </a:pPr>
            <a:r>
              <a:rPr lang="en-US" sz="2200" dirty="0" smtClean="0">
                <a:solidFill>
                  <a:schemeClr val="tx1"/>
                </a:solidFill>
              </a:rPr>
              <a:t>Each level must firstly be </a:t>
            </a:r>
            <a:r>
              <a:rPr lang="en-US" sz="2200" dirty="0" smtClean="0">
                <a:solidFill>
                  <a:srgbClr val="0070C0"/>
                </a:solidFill>
                <a:effectLst>
                  <a:outerShdw blurRad="38100" dist="38100" dir="2700000" algn="tl">
                    <a:srgbClr val="000000">
                      <a:alpha val="43137"/>
                    </a:srgbClr>
                  </a:outerShdw>
                </a:effectLst>
              </a:rPr>
              <a:t>GAINED</a:t>
            </a:r>
            <a:r>
              <a:rPr lang="en-US" sz="2200" dirty="0" smtClean="0">
                <a:solidFill>
                  <a:schemeClr val="tx1"/>
                </a:solidFill>
              </a:rPr>
              <a:t>, as with the previous policy, but then must be </a:t>
            </a:r>
            <a:r>
              <a:rPr lang="en-US" sz="2200" dirty="0">
                <a:solidFill>
                  <a:srgbClr val="0070C0"/>
                </a:solidFill>
                <a:effectLst>
                  <a:outerShdw blurRad="38100" dist="38100" dir="2700000" algn="tl">
                    <a:srgbClr val="000000">
                      <a:alpha val="43137"/>
                    </a:srgbClr>
                  </a:outerShdw>
                </a:effectLst>
              </a:rPr>
              <a:t>MAINTAINED</a:t>
            </a:r>
            <a:r>
              <a:rPr lang="en-US" sz="2200" dirty="0" smtClean="0">
                <a:solidFill>
                  <a:schemeClr val="tx1"/>
                </a:solidFill>
              </a:rPr>
              <a:t>.</a:t>
            </a:r>
            <a:endParaRPr lang="en-US" sz="2200" dirty="0">
              <a:solidFill>
                <a:schemeClr val="tx1"/>
              </a:solidFill>
            </a:endParaRPr>
          </a:p>
          <a:p>
            <a:pPr marL="0" indent="0">
              <a:buNone/>
            </a:pPr>
            <a:endParaRPr lang="en-AU" sz="2000" dirty="0">
              <a:solidFill>
                <a:schemeClr val="tx1"/>
              </a:solidFill>
            </a:endParaRPr>
          </a:p>
          <a:p>
            <a:endParaRPr lang="en-US" dirty="0"/>
          </a:p>
        </p:txBody>
      </p:sp>
      <p:sp>
        <p:nvSpPr>
          <p:cNvPr id="4" name="Title 3">
            <a:extLst>
              <a:ext uri="{FF2B5EF4-FFF2-40B4-BE49-F238E27FC236}">
                <a16:creationId xmlns:a16="http://schemas.microsoft.com/office/drawing/2014/main" xmlns="" id="{4339B8C6-1312-2B4C-999F-874227ADC9FE}"/>
              </a:ext>
            </a:extLst>
          </p:cNvPr>
          <p:cNvSpPr>
            <a:spLocks noGrp="1"/>
          </p:cNvSpPr>
          <p:nvPr>
            <p:ph type="title"/>
          </p:nvPr>
        </p:nvSpPr>
        <p:spPr>
          <a:xfrm>
            <a:off x="457199" y="206661"/>
            <a:ext cx="8229600" cy="385514"/>
          </a:xfrm>
        </p:spPr>
        <p:txBody>
          <a:bodyPr/>
          <a:lstStyle/>
          <a:p>
            <a:r>
              <a:rPr lang="en-US" dirty="0">
                <a:solidFill>
                  <a:schemeClr val="accent1">
                    <a:lumMod val="75000"/>
                  </a:schemeClr>
                </a:solidFill>
                <a:effectLst>
                  <a:outerShdw blurRad="38100" dist="38100" dir="2700000" algn="tl">
                    <a:srgbClr val="000000">
                      <a:alpha val="43137"/>
                    </a:srgbClr>
                  </a:outerShdw>
                </a:effectLst>
              </a:rPr>
              <a:t>Levels of Accreditation</a:t>
            </a:r>
          </a:p>
        </p:txBody>
      </p:sp>
      <p:sp>
        <p:nvSpPr>
          <p:cNvPr id="2" name="Rectangle 1"/>
          <p:cNvSpPr/>
          <p:nvPr/>
        </p:nvSpPr>
        <p:spPr>
          <a:xfrm>
            <a:off x="4453217" y="2387084"/>
            <a:ext cx="237566" cy="369332"/>
          </a:xfrm>
          <a:prstGeom prst="rect">
            <a:avLst/>
          </a:prstGeom>
        </p:spPr>
        <p:txBody>
          <a:bodyPr wrap="none">
            <a:spAutoFit/>
          </a:bodyPr>
          <a:lstStyle/>
          <a:p>
            <a:r>
              <a:rPr lang="en-AU" dirty="0"/>
              <a:t> </a:t>
            </a:r>
          </a:p>
        </p:txBody>
      </p:sp>
    </p:spTree>
    <p:extLst>
      <p:ext uri="{BB962C8B-B14F-4D97-AF65-F5344CB8AC3E}">
        <p14:creationId xmlns:p14="http://schemas.microsoft.com/office/powerpoint/2010/main" val="361261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CEEEEE7E-6315-0948-B232-D447CBBE6431}"/>
              </a:ext>
            </a:extLst>
          </p:cNvPr>
          <p:cNvSpPr>
            <a:spLocks noGrp="1"/>
          </p:cNvSpPr>
          <p:nvPr>
            <p:ph sz="half" idx="1"/>
          </p:nvPr>
        </p:nvSpPr>
        <p:spPr>
          <a:xfrm>
            <a:off x="457199" y="857027"/>
            <a:ext cx="8229600" cy="3523061"/>
          </a:xfrm>
          <a:solidFill>
            <a:schemeClr val="bg1"/>
          </a:solidFill>
        </p:spPr>
        <p:txBody>
          <a:bodyPr>
            <a:normAutofit fontScale="85000" lnSpcReduction="20000"/>
          </a:bodyPr>
          <a:lstStyle/>
          <a:p>
            <a:pPr marL="0" indent="0">
              <a:buNone/>
            </a:pPr>
            <a:r>
              <a:rPr lang="en-AU" sz="2400" dirty="0"/>
              <a:t>The following categories apply to gaining and maintaining </a:t>
            </a:r>
            <a:r>
              <a:rPr lang="en-AU" sz="2400" b="1" i="1" dirty="0" smtClean="0"/>
              <a:t>BOTH </a:t>
            </a:r>
            <a:r>
              <a:rPr lang="en-AU" sz="2400" dirty="0" smtClean="0"/>
              <a:t>levels of accreditation.</a:t>
            </a:r>
            <a:r>
              <a:rPr lang="en-AU" sz="2400" b="1" i="1" dirty="0" smtClean="0"/>
              <a:t> </a:t>
            </a:r>
          </a:p>
          <a:p>
            <a:pPr marL="0" indent="0">
              <a:buNone/>
            </a:pPr>
            <a:endParaRPr lang="en-AU" sz="2800" dirty="0"/>
          </a:p>
          <a:p>
            <a:pPr marL="514350" lvl="0" indent="-514350" fontAlgn="base">
              <a:buFont typeface="+mj-lt"/>
              <a:buAutoNum type="alphaUcPeriod"/>
            </a:pPr>
            <a:r>
              <a:rPr lang="en-AU" sz="2800" dirty="0"/>
              <a:t>The aims and objectives of the Catholic school</a:t>
            </a:r>
          </a:p>
          <a:p>
            <a:pPr marL="514350" lvl="0" indent="-514350" fontAlgn="base">
              <a:buFont typeface="+mj-lt"/>
              <a:buAutoNum type="alphaUcPeriod"/>
            </a:pPr>
            <a:r>
              <a:rPr lang="en-AU" sz="2800" dirty="0"/>
              <a:t>Catholic </a:t>
            </a:r>
            <a:r>
              <a:rPr lang="en-AU" sz="2800" dirty="0" smtClean="0"/>
              <a:t>curriculum, </a:t>
            </a:r>
            <a:r>
              <a:rPr lang="en-AU" sz="2800" dirty="0"/>
              <a:t>Religious Education and faith development</a:t>
            </a:r>
          </a:p>
          <a:p>
            <a:pPr marL="514350" lvl="0" indent="-514350" fontAlgn="base">
              <a:buFont typeface="+mj-lt"/>
              <a:buAutoNum type="alphaUcPeriod"/>
            </a:pPr>
            <a:r>
              <a:rPr lang="en-AU" sz="2800" dirty="0"/>
              <a:t>Catholic identity, culture, tradition and theology (including prayer, liturgy, scripture and Catholic social teaching).</a:t>
            </a:r>
          </a:p>
          <a:p>
            <a:pPr marL="0" indent="0">
              <a:buNone/>
            </a:pPr>
            <a:r>
              <a:rPr lang="en-AU" sz="2400" dirty="0"/>
              <a:t> </a:t>
            </a:r>
          </a:p>
          <a:p>
            <a:r>
              <a:rPr lang="en-AU" sz="2100" dirty="0" smtClean="0"/>
              <a:t>‘</a:t>
            </a:r>
            <a:r>
              <a:rPr lang="en-AU" sz="2100" dirty="0"/>
              <a:t>Catholic Curriculum’ refers to the Catholic context and teachings related to learning areas other than Religious Education </a:t>
            </a:r>
            <a:r>
              <a:rPr lang="en-AU" sz="2100" i="1" dirty="0"/>
              <a:t>(e.g. Catholic teaching on bio-ethics in relation to the Science curriculum)</a:t>
            </a:r>
            <a:r>
              <a:rPr lang="en-AU" sz="2100" dirty="0"/>
              <a:t>.</a:t>
            </a:r>
          </a:p>
          <a:p>
            <a:pPr marL="0" indent="0">
              <a:buNone/>
            </a:pPr>
            <a:endParaRPr lang="en-AU" sz="2000" dirty="0">
              <a:solidFill>
                <a:schemeClr val="tx1"/>
              </a:solidFill>
            </a:endParaRPr>
          </a:p>
          <a:p>
            <a:endParaRPr lang="en-US" dirty="0"/>
          </a:p>
        </p:txBody>
      </p:sp>
      <p:sp>
        <p:nvSpPr>
          <p:cNvPr id="4" name="Title 3">
            <a:extLst>
              <a:ext uri="{FF2B5EF4-FFF2-40B4-BE49-F238E27FC236}">
                <a16:creationId xmlns:a16="http://schemas.microsoft.com/office/drawing/2014/main" xmlns="" id="{4339B8C6-1312-2B4C-999F-874227ADC9FE}"/>
              </a:ext>
            </a:extLst>
          </p:cNvPr>
          <p:cNvSpPr>
            <a:spLocks noGrp="1"/>
          </p:cNvSpPr>
          <p:nvPr>
            <p:ph type="title"/>
          </p:nvPr>
        </p:nvSpPr>
        <p:spPr>
          <a:xfrm>
            <a:off x="457199" y="206661"/>
            <a:ext cx="8229600" cy="385514"/>
          </a:xfrm>
        </p:spPr>
        <p:txBody>
          <a:bodyPr/>
          <a:lstStyle/>
          <a:p>
            <a:r>
              <a:rPr lang="en-US" dirty="0" smtClean="0">
                <a:solidFill>
                  <a:schemeClr val="accent1">
                    <a:lumMod val="75000"/>
                  </a:schemeClr>
                </a:solidFill>
                <a:effectLst>
                  <a:outerShdw blurRad="38100" dist="38100" dir="2700000" algn="tl">
                    <a:srgbClr val="000000">
                      <a:alpha val="43137"/>
                    </a:srgbClr>
                  </a:outerShdw>
                </a:effectLst>
              </a:rPr>
              <a:t>Categories for Accreditation activities</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2" name="Rectangle 1"/>
          <p:cNvSpPr/>
          <p:nvPr/>
        </p:nvSpPr>
        <p:spPr>
          <a:xfrm>
            <a:off x="4453217" y="2387084"/>
            <a:ext cx="237566" cy="369332"/>
          </a:xfrm>
          <a:prstGeom prst="rect">
            <a:avLst/>
          </a:prstGeom>
        </p:spPr>
        <p:txBody>
          <a:bodyPr wrap="none">
            <a:spAutoFit/>
          </a:bodyPr>
          <a:lstStyle/>
          <a:p>
            <a:r>
              <a:rPr lang="en-AU" dirty="0"/>
              <a:t> </a:t>
            </a:r>
          </a:p>
        </p:txBody>
      </p:sp>
    </p:spTree>
    <p:extLst>
      <p:ext uri="{BB962C8B-B14F-4D97-AF65-F5344CB8AC3E}">
        <p14:creationId xmlns:p14="http://schemas.microsoft.com/office/powerpoint/2010/main" val="966282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36973"/>
            <a:ext cx="8229600" cy="3060112"/>
          </a:xfrm>
          <a:solidFill>
            <a:schemeClr val="bg1"/>
          </a:solidFill>
        </p:spPr>
        <p:txBody>
          <a:bodyPr/>
          <a:lstStyle/>
          <a:p>
            <a:r>
              <a:rPr lang="en-AU" sz="2400" dirty="0">
                <a:solidFill>
                  <a:srgbClr val="C00000"/>
                </a:solidFill>
                <a:effectLst>
                  <a:outerShdw blurRad="38100" dist="38100" dir="2700000" algn="tl">
                    <a:srgbClr val="000000">
                      <a:alpha val="43137"/>
                    </a:srgbClr>
                  </a:outerShdw>
                </a:effectLst>
              </a:rPr>
              <a:t>All teachers </a:t>
            </a:r>
            <a:r>
              <a:rPr lang="en-AU" sz="2400" dirty="0">
                <a:solidFill>
                  <a:schemeClr val="tx1"/>
                </a:solidFill>
              </a:rPr>
              <a:t>are required to gain </a:t>
            </a:r>
            <a:r>
              <a:rPr lang="en-AU" sz="2400" dirty="0" smtClean="0">
                <a:solidFill>
                  <a:schemeClr val="tx1"/>
                </a:solidFill>
              </a:rPr>
              <a:t>and maintain </a:t>
            </a:r>
            <a:r>
              <a:rPr lang="en-AU" sz="2400" b="1" i="1" dirty="0" smtClean="0">
                <a:solidFill>
                  <a:schemeClr val="tx1"/>
                </a:solidFill>
                <a:effectLst>
                  <a:outerShdw blurRad="38100" dist="38100" dir="2700000" algn="tl">
                    <a:srgbClr val="000000">
                      <a:alpha val="43137"/>
                    </a:srgbClr>
                  </a:outerShdw>
                </a:effectLst>
              </a:rPr>
              <a:t>Level 1</a:t>
            </a:r>
            <a:r>
              <a:rPr lang="en-AU" sz="2400" i="1" dirty="0" smtClean="0">
                <a:solidFill>
                  <a:schemeClr val="tx1"/>
                </a:solidFill>
              </a:rPr>
              <a:t> </a:t>
            </a:r>
            <a:r>
              <a:rPr lang="en-AU" sz="2400" i="1" dirty="0" smtClean="0">
                <a:solidFill>
                  <a:schemeClr val="tx1"/>
                </a:solidFill>
                <a:effectLst>
                  <a:outerShdw blurRad="38100" dist="38100" dir="2700000" algn="tl">
                    <a:srgbClr val="000000">
                      <a:alpha val="43137"/>
                    </a:srgbClr>
                  </a:outerShdw>
                </a:effectLst>
              </a:rPr>
              <a:t>Accreditation to Teach in a Catholic School</a:t>
            </a:r>
            <a:r>
              <a:rPr lang="en-AU" sz="2400" dirty="0" smtClean="0">
                <a:solidFill>
                  <a:schemeClr val="tx1"/>
                </a:solidFill>
              </a:rPr>
              <a:t>.</a:t>
            </a:r>
            <a:endParaRPr lang="en-AU" sz="2400" dirty="0">
              <a:solidFill>
                <a:schemeClr val="tx1"/>
              </a:solidFill>
            </a:endParaRPr>
          </a:p>
          <a:p>
            <a:pPr marL="0" indent="0">
              <a:buNone/>
            </a:pPr>
            <a:endParaRPr lang="en-AU" sz="2400" dirty="0">
              <a:solidFill>
                <a:schemeClr val="tx1"/>
              </a:solidFill>
            </a:endParaRPr>
          </a:p>
          <a:p>
            <a:r>
              <a:rPr lang="en-AU" sz="2400" dirty="0" smtClean="0">
                <a:solidFill>
                  <a:schemeClr val="tx1"/>
                </a:solidFill>
              </a:rPr>
              <a:t>Teachers </a:t>
            </a:r>
            <a:r>
              <a:rPr lang="en-AU" sz="2400" dirty="0">
                <a:solidFill>
                  <a:schemeClr val="tx1"/>
                </a:solidFill>
              </a:rPr>
              <a:t>entering Catholic education without </a:t>
            </a:r>
            <a:r>
              <a:rPr lang="en-AU" sz="2400" i="1" dirty="0" smtClean="0">
                <a:solidFill>
                  <a:schemeClr val="tx1"/>
                </a:solidFill>
                <a:effectLst>
                  <a:outerShdw blurRad="38100" dist="38100" dir="2700000" algn="tl">
                    <a:srgbClr val="000000">
                      <a:alpha val="43137"/>
                    </a:srgbClr>
                  </a:outerShdw>
                </a:effectLst>
              </a:rPr>
              <a:t>Accreditation to Teach </a:t>
            </a:r>
            <a:r>
              <a:rPr lang="en-AU" sz="2400" i="1" dirty="0">
                <a:solidFill>
                  <a:schemeClr val="tx1"/>
                </a:solidFill>
                <a:effectLst>
                  <a:outerShdw blurRad="38100" dist="38100" dir="2700000" algn="tl">
                    <a:srgbClr val="000000">
                      <a:alpha val="43137"/>
                    </a:srgbClr>
                  </a:outerShdw>
                </a:effectLst>
              </a:rPr>
              <a:t>in a Catholic </a:t>
            </a:r>
            <a:r>
              <a:rPr lang="en-AU" sz="2400" i="1" dirty="0" smtClean="0">
                <a:solidFill>
                  <a:schemeClr val="tx1"/>
                </a:solidFill>
                <a:effectLst>
                  <a:outerShdw blurRad="38100" dist="38100" dir="2700000" algn="tl">
                    <a:srgbClr val="000000">
                      <a:alpha val="43137"/>
                    </a:srgbClr>
                  </a:outerShdw>
                </a:effectLst>
              </a:rPr>
              <a:t>School </a:t>
            </a:r>
            <a:r>
              <a:rPr lang="en-AU" sz="2400" dirty="0">
                <a:solidFill>
                  <a:schemeClr val="tx1"/>
                </a:solidFill>
              </a:rPr>
              <a:t>are granted a five-year period from the commencement of employment to secure their accreditation.</a:t>
            </a:r>
          </a:p>
          <a:p>
            <a:endParaRPr lang="en-AU" dirty="0">
              <a:solidFill>
                <a:schemeClr val="tx1"/>
              </a:solidFill>
            </a:endParaRPr>
          </a:p>
        </p:txBody>
      </p:sp>
      <p:sp>
        <p:nvSpPr>
          <p:cNvPr id="3" name="Title 2"/>
          <p:cNvSpPr>
            <a:spLocks noGrp="1"/>
          </p:cNvSpPr>
          <p:nvPr>
            <p:ph type="title"/>
          </p:nvPr>
        </p:nvSpPr>
        <p:spPr>
          <a:xfrm>
            <a:off x="457200" y="303165"/>
            <a:ext cx="8229600" cy="385514"/>
          </a:xfrm>
        </p:spPr>
        <p:txBody>
          <a:bodyPr/>
          <a:lstStyle/>
          <a:p>
            <a:r>
              <a:rPr lang="en-US" dirty="0" smtClean="0">
                <a:solidFill>
                  <a:schemeClr val="accent1">
                    <a:lumMod val="75000"/>
                  </a:schemeClr>
                </a:solidFill>
                <a:effectLst>
                  <a:outerShdw blurRad="38100" dist="38100" dir="2700000" algn="tl">
                    <a:srgbClr val="000000">
                      <a:alpha val="43137"/>
                    </a:srgbClr>
                  </a:outerShdw>
                </a:effectLst>
              </a:rPr>
              <a:t>Level 1 Requirements</a:t>
            </a:r>
            <a:endParaRPr lang="en-AU"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4170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9507246"/>
              </p:ext>
            </p:extLst>
          </p:nvPr>
        </p:nvGraphicFramePr>
        <p:xfrm>
          <a:off x="242570" y="1151466"/>
          <a:ext cx="8670841" cy="3072307"/>
        </p:xfrm>
        <a:graphic>
          <a:graphicData uri="http://schemas.openxmlformats.org/drawingml/2006/table">
            <a:tbl>
              <a:tblPr firstRow="1" firstCol="1" bandRow="1">
                <a:tableStyleId>{5C22544A-7EE6-4342-B048-85BDC9FD1C3A}</a:tableStyleId>
              </a:tblPr>
              <a:tblGrid>
                <a:gridCol w="4100830"/>
                <a:gridCol w="4570011"/>
              </a:tblGrid>
              <a:tr h="145735">
                <a:tc>
                  <a:txBody>
                    <a:bodyPr/>
                    <a:lstStyle/>
                    <a:p>
                      <a:pPr>
                        <a:lnSpc>
                          <a:spcPct val="107000"/>
                        </a:lnSpc>
                        <a:spcAft>
                          <a:spcPts val="0"/>
                        </a:spcAft>
                      </a:pPr>
                      <a:r>
                        <a:rPr lang="en-AU" sz="1800" dirty="0">
                          <a:effectLst/>
                          <a:latin typeface="+mj-lt"/>
                        </a:rPr>
                        <a:t>Gaining</a:t>
                      </a:r>
                      <a:endParaRPr lang="en-AU" sz="18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800" dirty="0">
                          <a:effectLst/>
                          <a:latin typeface="+mj-lt"/>
                        </a:rPr>
                        <a:t>Maintaining</a:t>
                      </a:r>
                      <a:endParaRPr lang="en-AU" sz="1800" dirty="0">
                        <a:effectLst/>
                        <a:latin typeface="+mj-lt"/>
                        <a:ea typeface="Calibri" panose="020F0502020204030204" pitchFamily="34" charset="0"/>
                        <a:cs typeface="Times New Roman" panose="02020603050405020304" pitchFamily="18" charset="0"/>
                      </a:endParaRPr>
                    </a:p>
                  </a:txBody>
                  <a:tcPr marL="50314" marR="50314" marT="0" marB="0" anchor="ctr"/>
                </a:tc>
              </a:tr>
              <a:tr h="280453">
                <a:tc>
                  <a:txBody>
                    <a:bodyPr/>
                    <a:lstStyle/>
                    <a:p>
                      <a:pPr>
                        <a:lnSpc>
                          <a:spcPct val="107000"/>
                        </a:lnSpc>
                        <a:spcAft>
                          <a:spcPts val="0"/>
                        </a:spcAft>
                      </a:pPr>
                      <a:r>
                        <a:rPr lang="en-AU" sz="1600" dirty="0">
                          <a:effectLst/>
                          <a:latin typeface="+mj-lt"/>
                        </a:rPr>
                        <a:t>Accreditation is gained by </a:t>
                      </a:r>
                      <a:r>
                        <a:rPr lang="en-AU" sz="1600" dirty="0" smtClean="0">
                          <a:effectLst/>
                          <a:latin typeface="+mj-lt"/>
                        </a:rPr>
                        <a:t>:</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600" dirty="0">
                          <a:effectLst/>
                          <a:latin typeface="+mj-lt"/>
                        </a:rPr>
                        <a:t>Accreditation is maintained </a:t>
                      </a:r>
                      <a:r>
                        <a:rPr lang="en-AU" sz="1600" dirty="0" smtClean="0">
                          <a:effectLst/>
                          <a:latin typeface="+mj-lt"/>
                        </a:rPr>
                        <a:t>by:</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r>
              <a:tr h="2498357">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AU" sz="1600" dirty="0">
                          <a:effectLst/>
                          <a:latin typeface="+mj-lt"/>
                        </a:rPr>
                        <a:t>25 hours of professional learning </a:t>
                      </a:r>
                      <a:r>
                        <a:rPr lang="en-AU" sz="1600" dirty="0" smtClean="0">
                          <a:effectLst/>
                          <a:latin typeface="+mj-lt"/>
                        </a:rPr>
                        <a:t>balanced across the three categories within </a:t>
                      </a:r>
                      <a:r>
                        <a:rPr lang="en-AU" sz="1600" dirty="0">
                          <a:effectLst/>
                          <a:latin typeface="+mj-lt"/>
                        </a:rPr>
                        <a:t>five years of being </a:t>
                      </a:r>
                      <a:r>
                        <a:rPr lang="en-AU" sz="1600" dirty="0" smtClean="0">
                          <a:effectLst/>
                          <a:latin typeface="+mj-lt"/>
                        </a:rPr>
                        <a:t>employed.</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c>
                  <a:txBody>
                    <a:bodyPr/>
                    <a:lstStyle/>
                    <a:p>
                      <a:pPr>
                        <a:lnSpc>
                          <a:spcPct val="107000"/>
                        </a:lnSpc>
                        <a:spcAft>
                          <a:spcPts val="0"/>
                        </a:spcAft>
                      </a:pPr>
                      <a:r>
                        <a:rPr lang="en-AU" sz="1600" dirty="0">
                          <a:effectLst/>
                          <a:latin typeface="+mj-lt"/>
                        </a:rPr>
                        <a:t>25 hours of professional learning or formation </a:t>
                      </a:r>
                      <a:r>
                        <a:rPr lang="en-AU" sz="1600" dirty="0" smtClean="0">
                          <a:effectLst/>
                          <a:latin typeface="+mj-lt"/>
                        </a:rPr>
                        <a:t>balanced across the three categories in </a:t>
                      </a:r>
                      <a:r>
                        <a:rPr lang="en-AU" sz="1600" dirty="0">
                          <a:effectLst/>
                          <a:latin typeface="+mj-lt"/>
                        </a:rPr>
                        <a:t>each five-year period following the initial gaining of </a:t>
                      </a:r>
                      <a:r>
                        <a:rPr lang="en-AU" sz="1600" dirty="0" smtClean="0">
                          <a:effectLst/>
                          <a:latin typeface="+mj-lt"/>
                        </a:rPr>
                        <a:t>Level 1 accreditation.</a:t>
                      </a:r>
                      <a:endParaRPr lang="en-AU" sz="1600" dirty="0">
                        <a:effectLst/>
                        <a:latin typeface="+mj-lt"/>
                        <a:ea typeface="Calibri" panose="020F0502020204030204" pitchFamily="34" charset="0"/>
                        <a:cs typeface="Times New Roman" panose="02020603050405020304" pitchFamily="18" charset="0"/>
                      </a:endParaRPr>
                    </a:p>
                  </a:txBody>
                  <a:tcPr marL="50314" marR="50314" marT="0" marB="0" anchor="ctr"/>
                </a:tc>
              </a:tr>
            </a:tbl>
          </a:graphicData>
        </a:graphic>
      </p:graphicFrame>
      <p:sp>
        <p:nvSpPr>
          <p:cNvPr id="5" name="Rectangle 1"/>
          <p:cNvSpPr>
            <a:spLocks noChangeArrowheads="1"/>
          </p:cNvSpPr>
          <p:nvPr/>
        </p:nvSpPr>
        <p:spPr bwMode="auto">
          <a:xfrm>
            <a:off x="242571" y="176088"/>
            <a:ext cx="65786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100000"/>
              </a:lnSpc>
              <a:spcAft>
                <a:spcPct val="0"/>
              </a:spcAft>
              <a:buClrTx/>
              <a:buSzTx/>
              <a:tabLst/>
            </a:pPr>
            <a:r>
              <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rPr>
              <a:t>Requirements for gaining and maintaining </a:t>
            </a:r>
          </a:p>
          <a:p>
            <a:pPr marL="0" marR="0" lvl="0" indent="0" eaLnBrk="1" fontAlgn="base" hangingPunct="1">
              <a:lnSpc>
                <a:spcPct val="100000"/>
              </a:lnSpc>
              <a:spcAft>
                <a:spcPct val="0"/>
              </a:spcAft>
              <a:buClrTx/>
              <a:buSzTx/>
              <a:tabLst/>
            </a:pPr>
            <a:r>
              <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rPr>
              <a:t>Accreditation to Teach in a Catholic </a:t>
            </a:r>
            <a:r>
              <a:rPr lang="en-AU" altLang="en-US" sz="2400" dirty="0" smtClean="0">
                <a:solidFill>
                  <a:schemeClr val="accent1">
                    <a:lumMod val="75000"/>
                  </a:schemeClr>
                </a:solidFill>
                <a:effectLst>
                  <a:outerShdw blurRad="38100" dist="38100" dir="2700000" algn="tl">
                    <a:srgbClr val="000000">
                      <a:alpha val="43137"/>
                    </a:srgbClr>
                  </a:outerShdw>
                </a:effectLst>
                <a:latin typeface="+mj-lt"/>
                <a:ea typeface="+mj-ea"/>
                <a:cs typeface="+mj-cs"/>
              </a:rPr>
              <a:t>School (Level 1)</a:t>
            </a:r>
            <a:endParaRPr lang="en-AU" altLang="en-US" sz="2400" dirty="0">
              <a:solidFill>
                <a:schemeClr val="accent1">
                  <a:lumMod val="75000"/>
                </a:schemeClr>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44676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tholic Education Melbour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EM PPT template" id="{A105E2BB-18B0-1C49-91AA-9B0257353BBD}" vid="{9CFA39E3-6956-7C43-B951-97B2C8464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c176e42f-cfb7-4ffb-8c48-7e7f50ea1612">JJSPQHUVDZVS-360-280</_dlc_DocId>
    <_dlc_DocIdUrl xmlns="c176e42f-cfb7-4ffb-8c48-7e7f50ea1612">
      <Url>https://staff.ceomelb.catholic.edu.au/toolstechnical/_layouts/15/DocIdRedir.aspx?ID=JJSPQHUVDZVS-360-280</Url>
      <Description>JJSPQHUVDZVS-360-280</Description>
    </_dlc_DocIdUrl>
    <Category xmlns="f6631a1d-8171-4ad0-a80d-acb9877d0f5d" xsi:nil="true"/>
    <_dlc_DocIdPersistId xmlns="c176e42f-cfb7-4ffb-8c48-7e7f50ea1612">false</_dlc_DocIdPersistI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5844C1E72D99479FB205B5885A3150" ma:contentTypeVersion="4" ma:contentTypeDescription="Create a new document." ma:contentTypeScope="" ma:versionID="554a3f1da481d723d02081f82cfde2cc">
  <xsd:schema xmlns:xsd="http://www.w3.org/2001/XMLSchema" xmlns:xs="http://www.w3.org/2001/XMLSchema" xmlns:p="http://schemas.microsoft.com/office/2006/metadata/properties" xmlns:ns1="http://schemas.microsoft.com/sharepoint/v3" xmlns:ns2="c176e42f-cfb7-4ffb-8c48-7e7f50ea1612" xmlns:ns3="f6631a1d-8171-4ad0-a80d-acb9877d0f5d" targetNamespace="http://schemas.microsoft.com/office/2006/metadata/properties" ma:root="true" ma:fieldsID="4671360c9f02c94afd043826bbaddf50" ns1:_="" ns2:_="" ns3:_="">
    <xsd:import namespace="http://schemas.microsoft.com/sharepoint/v3"/>
    <xsd:import namespace="c176e42f-cfb7-4ffb-8c48-7e7f50ea1612"/>
    <xsd:import namespace="f6631a1d-8171-4ad0-a80d-acb9877d0f5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76e42f-cfb7-4ffb-8c48-7e7f50ea16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6631a1d-8171-4ad0-a80d-acb9877d0f5d" elementFormDefault="qualified">
    <xsd:import namespace="http://schemas.microsoft.com/office/2006/documentManagement/types"/>
    <xsd:import namespace="http://schemas.microsoft.com/office/infopath/2007/PartnerControls"/>
    <xsd:element name="Category" ma:index="13" nillable="true" ma:displayName="Category" ma:list="{f6631a1d-8171-4ad0-a80d-acb9877d0f5d}" ma:internalName="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96EE03-0084-4E5C-BD1F-633036C9692A}">
  <ds:schemaRefs>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176e42f-cfb7-4ffb-8c48-7e7f50ea1612"/>
    <ds:schemaRef ds:uri="f6631a1d-8171-4ad0-a80d-acb9877d0f5d"/>
    <ds:schemaRef ds:uri="http://schemas.microsoft.com/sharepoint/v3"/>
    <ds:schemaRef ds:uri="http://www.w3.org/XML/1998/namespace"/>
  </ds:schemaRefs>
</ds:datastoreItem>
</file>

<file path=customXml/itemProps2.xml><?xml version="1.0" encoding="utf-8"?>
<ds:datastoreItem xmlns:ds="http://schemas.openxmlformats.org/officeDocument/2006/customXml" ds:itemID="{BEE03A96-2C3A-4BAD-AA6C-AE43B46CD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76e42f-cfb7-4ffb-8c48-7e7f50ea1612"/>
    <ds:schemaRef ds:uri="f6631a1d-8171-4ad0-a80d-acb9877d0f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8DDB04-5890-4C65-9165-039DA30631B6}">
  <ds:schemaRefs>
    <ds:schemaRef ds:uri="http://schemas.microsoft.com/sharepoint/events"/>
  </ds:schemaRefs>
</ds:datastoreItem>
</file>

<file path=customXml/itemProps4.xml><?xml version="1.0" encoding="utf-8"?>
<ds:datastoreItem xmlns:ds="http://schemas.openxmlformats.org/officeDocument/2006/customXml" ds:itemID="{1D6F4DE4-E7CC-43BF-8924-6FE6F6CE3C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CEM PPT template</Template>
  <TotalTime>3647</TotalTime>
  <Words>1287</Words>
  <Application>Microsoft Office PowerPoint</Application>
  <PresentationFormat>On-screen Show (16:9)</PresentationFormat>
  <Paragraphs>137</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Lucida Grande</vt:lpstr>
      <vt:lpstr>Times New Roman</vt:lpstr>
      <vt:lpstr>Wingdings</vt:lpstr>
      <vt:lpstr>Catholic Education Melbourne</vt:lpstr>
      <vt:lpstr>CECV Accreditation Policy and  Teacher Accreditation Platform</vt:lpstr>
      <vt:lpstr>Acknowledgment of Country   </vt:lpstr>
      <vt:lpstr>PowerPoint Presentation</vt:lpstr>
      <vt:lpstr>Why do we have an accreditation policy?</vt:lpstr>
      <vt:lpstr>PowerPoint Presentation</vt:lpstr>
      <vt:lpstr>Levels of Accreditation</vt:lpstr>
      <vt:lpstr>Categories for Accreditation activities</vt:lpstr>
      <vt:lpstr>Level 1 Requirements</vt:lpstr>
      <vt:lpstr>PowerPoint Presentation</vt:lpstr>
      <vt:lpstr>Level 2 Requirements</vt:lpstr>
      <vt:lpstr>PowerPoint Presentation</vt:lpstr>
      <vt:lpstr>PowerPoint Presentation</vt:lpstr>
      <vt:lpstr>A baseline for school accreditation programs </vt:lpstr>
      <vt:lpstr>Maintaining the next level of accreditation </vt:lpstr>
      <vt:lpstr>TEACHER ACCREDITATION PLATFORM</vt:lpstr>
      <vt:lpstr>TEACHER ACCREDITATION PLATFORM</vt:lpstr>
      <vt:lpstr>TEACHER ACCREDITATION PLATFORM</vt:lpstr>
      <vt:lpstr>Management of TAP at school level </vt:lpstr>
      <vt:lpstr>Resources related to TAP </vt:lpstr>
      <vt:lpstr>PowerPoint Presentation</vt:lpstr>
    </vt:vector>
  </TitlesOfParts>
  <Company>Catholic Education Melbourne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Jonathan</dc:creator>
  <cp:lastModifiedBy>Larrain, Andrea</cp:lastModifiedBy>
  <cp:revision>67</cp:revision>
  <dcterms:created xsi:type="dcterms:W3CDTF">2019-08-13T01:24:43Z</dcterms:created>
  <dcterms:modified xsi:type="dcterms:W3CDTF">2022-06-02T06:18:44Z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0x010100655844C1E72D99479FB205B5885A3150</vt:lpwstr>
  </property>
  <property fmtid="{D5CDD505-2E9C-101B-9397-08002B2CF9AE}" pid="3" name="_dlc_DocIdItemGuid">
    <vt:lpwstr>071278b8-c826-45e6-af76-b5aa6887efa0</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