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5"/>
  </p:notesMasterIdLst>
  <p:handoutMasterIdLst>
    <p:handoutMasterId r:id="rId36"/>
  </p:handoutMasterIdLst>
  <p:sldIdLst>
    <p:sldId id="286" r:id="rId6"/>
    <p:sldId id="342" r:id="rId7"/>
    <p:sldId id="335" r:id="rId8"/>
    <p:sldId id="339" r:id="rId9"/>
    <p:sldId id="336" r:id="rId10"/>
    <p:sldId id="338" r:id="rId11"/>
    <p:sldId id="355" r:id="rId12"/>
    <p:sldId id="337" r:id="rId13"/>
    <p:sldId id="304" r:id="rId14"/>
    <p:sldId id="330" r:id="rId15"/>
    <p:sldId id="331" r:id="rId16"/>
    <p:sldId id="340" r:id="rId17"/>
    <p:sldId id="292" r:id="rId18"/>
    <p:sldId id="299" r:id="rId19"/>
    <p:sldId id="297" r:id="rId20"/>
    <p:sldId id="298" r:id="rId21"/>
    <p:sldId id="300" r:id="rId22"/>
    <p:sldId id="301" r:id="rId23"/>
    <p:sldId id="353" r:id="rId24"/>
    <p:sldId id="332" r:id="rId25"/>
    <p:sldId id="346" r:id="rId26"/>
    <p:sldId id="296" r:id="rId27"/>
    <p:sldId id="351" r:id="rId28"/>
    <p:sldId id="352" r:id="rId29"/>
    <p:sldId id="359" r:id="rId30"/>
    <p:sldId id="360" r:id="rId31"/>
    <p:sldId id="361" r:id="rId32"/>
    <p:sldId id="357" r:id="rId33"/>
    <p:sldId id="354"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9DC8"/>
    <a:srgbClr val="58595B"/>
    <a:srgbClr val="74B900"/>
    <a:srgbClr val="4E4E4E"/>
    <a:srgbClr val="333333"/>
    <a:srgbClr val="0CC6DE"/>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7" autoAdjust="0"/>
    <p:restoredTop sz="86406" autoAdjust="0"/>
  </p:normalViewPr>
  <p:slideViewPr>
    <p:cSldViewPr snapToGrid="0" snapToObjects="1">
      <p:cViewPr varScale="1">
        <p:scale>
          <a:sx n="66" d="100"/>
          <a:sy n="66" d="100"/>
        </p:scale>
        <p:origin x="1122"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478D5-C8F4-4E30-AEC9-0761DE093C50}" type="doc">
      <dgm:prSet loTypeId="urn:microsoft.com/office/officeart/2005/8/layout/hList7" loCatId="relationship" qsTypeId="urn:microsoft.com/office/officeart/2005/8/quickstyle/simple1" qsCatId="simple" csTypeId="urn:microsoft.com/office/officeart/2005/8/colors/colorful1" csCatId="colorful" phldr="1"/>
      <dgm:spPr/>
      <dgm:t>
        <a:bodyPr/>
        <a:lstStyle/>
        <a:p>
          <a:endParaRPr lang="en-AU"/>
        </a:p>
      </dgm:t>
    </dgm:pt>
    <dgm:pt modelId="{39ADAEC0-D78D-4DA8-9379-0E6C4B062548}">
      <dgm:prSet phldrT="[Text]"/>
      <dgm:spPr/>
      <dgm:t>
        <a:bodyPr/>
        <a:lstStyle/>
        <a:p>
          <a:pPr algn="ctr"/>
          <a:r>
            <a:rPr lang="en-US" dirty="0" smtClean="0">
              <a:solidFill>
                <a:schemeClr val="tx1"/>
              </a:solidFill>
            </a:rPr>
            <a:t>Solidarity</a:t>
          </a:r>
        </a:p>
        <a:p>
          <a:pPr algn="l"/>
          <a:r>
            <a:rPr lang="en-US" i="1" dirty="0" smtClean="0"/>
            <a:t>School Advisory Council Manual</a:t>
          </a:r>
          <a:endParaRPr lang="en-AU" dirty="0"/>
        </a:p>
      </dgm:t>
    </dgm:pt>
    <dgm:pt modelId="{CDAEA8D3-A4F4-4EEB-BAB5-2D601C673F8E}" type="parTrans" cxnId="{4FA16D59-D935-4D3B-B328-7E174F78BBCF}">
      <dgm:prSet/>
      <dgm:spPr/>
      <dgm:t>
        <a:bodyPr/>
        <a:lstStyle/>
        <a:p>
          <a:endParaRPr lang="en-AU"/>
        </a:p>
      </dgm:t>
    </dgm:pt>
    <dgm:pt modelId="{31FC5E07-E7CF-4D13-94ED-3CA3CD434AD2}" type="sibTrans" cxnId="{4FA16D59-D935-4D3B-B328-7E174F78BBCF}">
      <dgm:prSet/>
      <dgm:spPr/>
      <dgm:t>
        <a:bodyPr/>
        <a:lstStyle/>
        <a:p>
          <a:endParaRPr lang="en-AU"/>
        </a:p>
      </dgm:t>
    </dgm:pt>
    <dgm:pt modelId="{A933C764-1A78-4148-ACF7-39605B314721}">
      <dgm:prSet phldrT="[Text]"/>
      <dgm:spPr/>
      <dgm:t>
        <a:bodyPr/>
        <a:lstStyle/>
        <a:p>
          <a:pPr algn="ctr"/>
          <a:r>
            <a:rPr lang="en-US" dirty="0" smtClean="0">
              <a:solidFill>
                <a:schemeClr val="tx1"/>
              </a:solidFill>
            </a:rPr>
            <a:t>Subsidiarity</a:t>
          </a:r>
        </a:p>
        <a:p>
          <a:pPr algn="l"/>
          <a:r>
            <a:rPr lang="en-US" i="1" dirty="0" smtClean="0"/>
            <a:t>Terms of Reference</a:t>
          </a:r>
          <a:endParaRPr lang="en-AU" dirty="0"/>
        </a:p>
      </dgm:t>
    </dgm:pt>
    <dgm:pt modelId="{8A298FE8-02D5-4083-A4B8-17126C45CD1F}" type="parTrans" cxnId="{2AE2B43F-5686-4909-867D-31D835ED0CDD}">
      <dgm:prSet/>
      <dgm:spPr/>
      <dgm:t>
        <a:bodyPr/>
        <a:lstStyle/>
        <a:p>
          <a:endParaRPr lang="en-AU"/>
        </a:p>
      </dgm:t>
    </dgm:pt>
    <dgm:pt modelId="{37F848A6-55BD-497F-B29B-8C524515BE94}" type="sibTrans" cxnId="{2AE2B43F-5686-4909-867D-31D835ED0CDD}">
      <dgm:prSet/>
      <dgm:spPr/>
      <dgm:t>
        <a:bodyPr/>
        <a:lstStyle/>
        <a:p>
          <a:endParaRPr lang="en-AU"/>
        </a:p>
      </dgm:t>
    </dgm:pt>
    <dgm:pt modelId="{95D04E28-AD45-4E68-805A-A6CDD96E4738}">
      <dgm:prSet phldrT="[Text]"/>
      <dgm:spPr/>
      <dgm:t>
        <a:bodyPr/>
        <a:lstStyle/>
        <a:p>
          <a:pPr algn="ctr"/>
          <a:r>
            <a:rPr lang="en-US" dirty="0" smtClean="0">
              <a:solidFill>
                <a:schemeClr val="tx1"/>
              </a:solidFill>
            </a:rPr>
            <a:t>Mission</a:t>
          </a:r>
        </a:p>
        <a:p>
          <a:pPr algn="l"/>
          <a:r>
            <a:rPr lang="en-US" i="1" dirty="0" smtClean="0"/>
            <a:t>Working Together in Mission</a:t>
          </a:r>
          <a:endParaRPr lang="en-AU" dirty="0"/>
        </a:p>
      </dgm:t>
    </dgm:pt>
    <dgm:pt modelId="{16258BCF-3FB2-4180-B78F-A153610A87E8}" type="parTrans" cxnId="{E655E2D5-B322-4B42-A602-FC2E70EC9D85}">
      <dgm:prSet/>
      <dgm:spPr/>
      <dgm:t>
        <a:bodyPr/>
        <a:lstStyle/>
        <a:p>
          <a:endParaRPr lang="en-AU"/>
        </a:p>
      </dgm:t>
    </dgm:pt>
    <dgm:pt modelId="{FBB74148-815C-4C13-BEAC-2ACA01E66FF9}" type="sibTrans" cxnId="{E655E2D5-B322-4B42-A602-FC2E70EC9D85}">
      <dgm:prSet/>
      <dgm:spPr/>
      <dgm:t>
        <a:bodyPr/>
        <a:lstStyle/>
        <a:p>
          <a:endParaRPr lang="en-AU"/>
        </a:p>
      </dgm:t>
    </dgm:pt>
    <dgm:pt modelId="{94A21A70-22A8-4E8C-AE11-EFE73DAC700C}">
      <dgm:prSet phldrT="[Text]"/>
      <dgm:spPr/>
      <dgm:t>
        <a:bodyPr/>
        <a:lstStyle/>
        <a:p>
          <a:pPr algn="l"/>
          <a:r>
            <a:rPr lang="en-US" dirty="0" smtClean="0"/>
            <a:t>Baseline expectations</a:t>
          </a:r>
          <a:endParaRPr lang="en-AU" dirty="0"/>
        </a:p>
      </dgm:t>
    </dgm:pt>
    <dgm:pt modelId="{518C7B36-9585-44D8-9135-015762C31EA8}" type="parTrans" cxnId="{79022950-9BD4-4FD1-8198-EE3727DAFCF9}">
      <dgm:prSet/>
      <dgm:spPr/>
      <dgm:t>
        <a:bodyPr/>
        <a:lstStyle/>
        <a:p>
          <a:endParaRPr lang="en-AU"/>
        </a:p>
      </dgm:t>
    </dgm:pt>
    <dgm:pt modelId="{7EBC9ED7-F3C1-47A8-8001-6779579734CD}" type="sibTrans" cxnId="{79022950-9BD4-4FD1-8198-EE3727DAFCF9}">
      <dgm:prSet/>
      <dgm:spPr/>
      <dgm:t>
        <a:bodyPr/>
        <a:lstStyle/>
        <a:p>
          <a:endParaRPr lang="en-AU"/>
        </a:p>
      </dgm:t>
    </dgm:pt>
    <dgm:pt modelId="{4327581D-DFB8-4B5F-AE1A-C5748A2757A2}">
      <dgm:prSet phldrT="[Text]"/>
      <dgm:spPr/>
      <dgm:t>
        <a:bodyPr/>
        <a:lstStyle/>
        <a:p>
          <a:pPr algn="l"/>
          <a:r>
            <a:rPr lang="en-US" dirty="0" smtClean="0"/>
            <a:t>Localised for context</a:t>
          </a:r>
          <a:endParaRPr lang="en-AU" dirty="0"/>
        </a:p>
      </dgm:t>
    </dgm:pt>
    <dgm:pt modelId="{25E82777-D4C6-47BF-AB2B-056816A8EB6E}" type="parTrans" cxnId="{9D3BDF0F-1A15-4E39-A1C3-C8D124340608}">
      <dgm:prSet/>
      <dgm:spPr/>
      <dgm:t>
        <a:bodyPr/>
        <a:lstStyle/>
        <a:p>
          <a:endParaRPr lang="en-AU"/>
        </a:p>
      </dgm:t>
    </dgm:pt>
    <dgm:pt modelId="{0BCACBD3-A76A-49F6-8E73-4D096D8AD958}" type="sibTrans" cxnId="{9D3BDF0F-1A15-4E39-A1C3-C8D124340608}">
      <dgm:prSet/>
      <dgm:spPr/>
      <dgm:t>
        <a:bodyPr/>
        <a:lstStyle/>
        <a:p>
          <a:endParaRPr lang="en-AU"/>
        </a:p>
      </dgm:t>
    </dgm:pt>
    <dgm:pt modelId="{D892CDCB-A5A2-4EAE-BD60-15A484640206}">
      <dgm:prSet phldrT="[Text]"/>
      <dgm:spPr/>
      <dgm:t>
        <a:bodyPr/>
        <a:lstStyle/>
        <a:p>
          <a:pPr algn="l"/>
          <a:r>
            <a:rPr lang="en-US" dirty="0" smtClean="0"/>
            <a:t>A new way of operating Catholic schools</a:t>
          </a:r>
          <a:endParaRPr lang="en-AU" dirty="0"/>
        </a:p>
      </dgm:t>
    </dgm:pt>
    <dgm:pt modelId="{C459FA76-F122-4355-8AD2-0480CCC7DE68}" type="parTrans" cxnId="{48B3714A-351A-4062-86F9-F58C86B5A298}">
      <dgm:prSet/>
      <dgm:spPr/>
      <dgm:t>
        <a:bodyPr/>
        <a:lstStyle/>
        <a:p>
          <a:endParaRPr lang="en-AU"/>
        </a:p>
      </dgm:t>
    </dgm:pt>
    <dgm:pt modelId="{9B80D695-3A73-4D8C-8A67-DD6DDB7FF724}" type="sibTrans" cxnId="{48B3714A-351A-4062-86F9-F58C86B5A298}">
      <dgm:prSet/>
      <dgm:spPr/>
      <dgm:t>
        <a:bodyPr/>
        <a:lstStyle/>
        <a:p>
          <a:endParaRPr lang="en-AU"/>
        </a:p>
      </dgm:t>
    </dgm:pt>
    <dgm:pt modelId="{E725C08C-39BA-4F5E-9634-4208838F6ECC}" type="pres">
      <dgm:prSet presAssocID="{525478D5-C8F4-4E30-AEC9-0761DE093C50}" presName="Name0" presStyleCnt="0">
        <dgm:presLayoutVars>
          <dgm:dir/>
          <dgm:resizeHandles val="exact"/>
        </dgm:presLayoutVars>
      </dgm:prSet>
      <dgm:spPr/>
      <dgm:t>
        <a:bodyPr/>
        <a:lstStyle/>
        <a:p>
          <a:endParaRPr lang="en-AU"/>
        </a:p>
      </dgm:t>
    </dgm:pt>
    <dgm:pt modelId="{A1C5D7EB-8B0E-4507-B3A0-06655DC36820}" type="pres">
      <dgm:prSet presAssocID="{525478D5-C8F4-4E30-AEC9-0761DE093C50}" presName="fgShape" presStyleLbl="fgShp" presStyleIdx="0" presStyleCnt="1" custScaleY="110721"/>
      <dgm:spPr>
        <a:solidFill>
          <a:srgbClr val="00B0F0"/>
        </a:solidFill>
      </dgm:spPr>
    </dgm:pt>
    <dgm:pt modelId="{1C8A24C2-8372-42CE-B442-5BB553C4EAC3}" type="pres">
      <dgm:prSet presAssocID="{525478D5-C8F4-4E30-AEC9-0761DE093C50}" presName="linComp" presStyleCnt="0"/>
      <dgm:spPr/>
    </dgm:pt>
    <dgm:pt modelId="{5F71E027-1AF7-425C-8D1B-66C19E437EB2}" type="pres">
      <dgm:prSet presAssocID="{39ADAEC0-D78D-4DA8-9379-0E6C4B062548}" presName="compNode" presStyleCnt="0"/>
      <dgm:spPr/>
    </dgm:pt>
    <dgm:pt modelId="{35A8F518-7C49-4267-BC69-54D529994727}" type="pres">
      <dgm:prSet presAssocID="{39ADAEC0-D78D-4DA8-9379-0E6C4B062548}" presName="bkgdShape" presStyleLbl="node1" presStyleIdx="0" presStyleCnt="3"/>
      <dgm:spPr/>
      <dgm:t>
        <a:bodyPr/>
        <a:lstStyle/>
        <a:p>
          <a:endParaRPr lang="en-AU"/>
        </a:p>
      </dgm:t>
    </dgm:pt>
    <dgm:pt modelId="{B3CAB25D-BB22-4CB2-828E-99140D248377}" type="pres">
      <dgm:prSet presAssocID="{39ADAEC0-D78D-4DA8-9379-0E6C4B062548}" presName="nodeTx" presStyleLbl="node1" presStyleIdx="0" presStyleCnt="3">
        <dgm:presLayoutVars>
          <dgm:bulletEnabled val="1"/>
        </dgm:presLayoutVars>
      </dgm:prSet>
      <dgm:spPr/>
      <dgm:t>
        <a:bodyPr/>
        <a:lstStyle/>
        <a:p>
          <a:endParaRPr lang="en-AU"/>
        </a:p>
      </dgm:t>
    </dgm:pt>
    <dgm:pt modelId="{8DD475E0-4D85-4223-8FEF-0FD8B7359424}" type="pres">
      <dgm:prSet presAssocID="{39ADAEC0-D78D-4DA8-9379-0E6C4B062548}" presName="invisiNode" presStyleLbl="node1" presStyleIdx="0" presStyleCnt="3"/>
      <dgm:spPr/>
    </dgm:pt>
    <dgm:pt modelId="{11143D92-810D-4213-A994-2931DB2E48E1}" type="pres">
      <dgm:prSet presAssocID="{39ADAEC0-D78D-4DA8-9379-0E6C4B062548}" presName="imagNode" presStyleLbl="fgImgPlace1" presStyleIdx="0" presStyleCnt="3"/>
      <dgm:spPr>
        <a:blipFill rotWithShape="1">
          <a:blip xmlns:r="http://schemas.openxmlformats.org/officeDocument/2006/relationships" r:embed="rId1"/>
          <a:stretch>
            <a:fillRect/>
          </a:stretch>
        </a:blipFill>
      </dgm:spPr>
      <dgm:t>
        <a:bodyPr/>
        <a:lstStyle/>
        <a:p>
          <a:endParaRPr lang="en-AU"/>
        </a:p>
      </dgm:t>
    </dgm:pt>
    <dgm:pt modelId="{E2B5F735-F94F-4D60-839A-656B2741B497}" type="pres">
      <dgm:prSet presAssocID="{31FC5E07-E7CF-4D13-94ED-3CA3CD434AD2}" presName="sibTrans" presStyleLbl="sibTrans2D1" presStyleIdx="0" presStyleCnt="0"/>
      <dgm:spPr/>
      <dgm:t>
        <a:bodyPr/>
        <a:lstStyle/>
        <a:p>
          <a:endParaRPr lang="en-AU"/>
        </a:p>
      </dgm:t>
    </dgm:pt>
    <dgm:pt modelId="{AEFF4BE0-F09E-4A7C-93BF-605691C6BBF5}" type="pres">
      <dgm:prSet presAssocID="{A933C764-1A78-4148-ACF7-39605B314721}" presName="compNode" presStyleCnt="0"/>
      <dgm:spPr/>
    </dgm:pt>
    <dgm:pt modelId="{C3E95BB3-3A58-4F5E-B948-D354FB1619DB}" type="pres">
      <dgm:prSet presAssocID="{A933C764-1A78-4148-ACF7-39605B314721}" presName="bkgdShape" presStyleLbl="node1" presStyleIdx="1" presStyleCnt="3"/>
      <dgm:spPr/>
      <dgm:t>
        <a:bodyPr/>
        <a:lstStyle/>
        <a:p>
          <a:endParaRPr lang="en-AU"/>
        </a:p>
      </dgm:t>
    </dgm:pt>
    <dgm:pt modelId="{89D93B72-30EE-4517-8145-02E52EB37BF4}" type="pres">
      <dgm:prSet presAssocID="{A933C764-1A78-4148-ACF7-39605B314721}" presName="nodeTx" presStyleLbl="node1" presStyleIdx="1" presStyleCnt="3">
        <dgm:presLayoutVars>
          <dgm:bulletEnabled val="1"/>
        </dgm:presLayoutVars>
      </dgm:prSet>
      <dgm:spPr/>
      <dgm:t>
        <a:bodyPr/>
        <a:lstStyle/>
        <a:p>
          <a:endParaRPr lang="en-AU"/>
        </a:p>
      </dgm:t>
    </dgm:pt>
    <dgm:pt modelId="{CAE884D9-5793-42D2-A2A8-A3EA9A937F83}" type="pres">
      <dgm:prSet presAssocID="{A933C764-1A78-4148-ACF7-39605B314721}" presName="invisiNode" presStyleLbl="node1" presStyleIdx="1" presStyleCnt="3"/>
      <dgm:spPr/>
    </dgm:pt>
    <dgm:pt modelId="{389D919D-3140-47E2-914B-08FD6ED933BD}" type="pres">
      <dgm:prSet presAssocID="{A933C764-1A78-4148-ACF7-39605B314721}" presName="imagNode"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AU"/>
        </a:p>
      </dgm:t>
    </dgm:pt>
    <dgm:pt modelId="{A906C0BD-2F9D-4DE1-AF1B-A015ADB538A9}" type="pres">
      <dgm:prSet presAssocID="{37F848A6-55BD-497F-B29B-8C524515BE94}" presName="sibTrans" presStyleLbl="sibTrans2D1" presStyleIdx="0" presStyleCnt="0"/>
      <dgm:spPr/>
      <dgm:t>
        <a:bodyPr/>
        <a:lstStyle/>
        <a:p>
          <a:endParaRPr lang="en-AU"/>
        </a:p>
      </dgm:t>
    </dgm:pt>
    <dgm:pt modelId="{E2E5C962-6D63-4D7F-B3C6-1CA5CFFE26C7}" type="pres">
      <dgm:prSet presAssocID="{95D04E28-AD45-4E68-805A-A6CDD96E4738}" presName="compNode" presStyleCnt="0"/>
      <dgm:spPr/>
    </dgm:pt>
    <dgm:pt modelId="{FBB1CB1E-548E-45BB-8A09-A3FCB5033919}" type="pres">
      <dgm:prSet presAssocID="{95D04E28-AD45-4E68-805A-A6CDD96E4738}" presName="bkgdShape" presStyleLbl="node1" presStyleIdx="2" presStyleCnt="3"/>
      <dgm:spPr/>
      <dgm:t>
        <a:bodyPr/>
        <a:lstStyle/>
        <a:p>
          <a:endParaRPr lang="en-AU"/>
        </a:p>
      </dgm:t>
    </dgm:pt>
    <dgm:pt modelId="{2F2B01B9-862D-45B6-B6B3-1DD0E8A00507}" type="pres">
      <dgm:prSet presAssocID="{95D04E28-AD45-4E68-805A-A6CDD96E4738}" presName="nodeTx" presStyleLbl="node1" presStyleIdx="2" presStyleCnt="3">
        <dgm:presLayoutVars>
          <dgm:bulletEnabled val="1"/>
        </dgm:presLayoutVars>
      </dgm:prSet>
      <dgm:spPr/>
      <dgm:t>
        <a:bodyPr/>
        <a:lstStyle/>
        <a:p>
          <a:endParaRPr lang="en-AU"/>
        </a:p>
      </dgm:t>
    </dgm:pt>
    <dgm:pt modelId="{327F74FC-C4C6-4E1B-8707-898B810EB960}" type="pres">
      <dgm:prSet presAssocID="{95D04E28-AD45-4E68-805A-A6CDD96E4738}" presName="invisiNode" presStyleLbl="node1" presStyleIdx="2" presStyleCnt="3"/>
      <dgm:spPr/>
    </dgm:pt>
    <dgm:pt modelId="{BB18432B-70CF-4E31-B08C-0E12E9A3D508}" type="pres">
      <dgm:prSet presAssocID="{95D04E28-AD45-4E68-805A-A6CDD96E4738}" presName="imagNode"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AU"/>
        </a:p>
      </dgm:t>
    </dgm:pt>
  </dgm:ptLst>
  <dgm:cxnLst>
    <dgm:cxn modelId="{BE816788-6AC2-4973-A5F6-83EAE58B17A6}" type="presOf" srcId="{D892CDCB-A5A2-4EAE-BD60-15A484640206}" destId="{FBB1CB1E-548E-45BB-8A09-A3FCB5033919}" srcOrd="0" destOrd="1" presId="urn:microsoft.com/office/officeart/2005/8/layout/hList7"/>
    <dgm:cxn modelId="{A45FB88F-A58B-41C2-93A3-19E487F10416}" type="presOf" srcId="{37F848A6-55BD-497F-B29B-8C524515BE94}" destId="{A906C0BD-2F9D-4DE1-AF1B-A015ADB538A9}" srcOrd="0" destOrd="0" presId="urn:microsoft.com/office/officeart/2005/8/layout/hList7"/>
    <dgm:cxn modelId="{FB228019-EC87-446C-A0A9-1315A94B902F}" type="presOf" srcId="{D892CDCB-A5A2-4EAE-BD60-15A484640206}" destId="{2F2B01B9-862D-45B6-B6B3-1DD0E8A00507}" srcOrd="1" destOrd="1" presId="urn:microsoft.com/office/officeart/2005/8/layout/hList7"/>
    <dgm:cxn modelId="{EAEEF8B0-BCC8-448F-9CCB-087FCB501F28}" type="presOf" srcId="{95D04E28-AD45-4E68-805A-A6CDD96E4738}" destId="{FBB1CB1E-548E-45BB-8A09-A3FCB5033919}" srcOrd="0" destOrd="0" presId="urn:microsoft.com/office/officeart/2005/8/layout/hList7"/>
    <dgm:cxn modelId="{9D3BDF0F-1A15-4E39-A1C3-C8D124340608}" srcId="{A933C764-1A78-4148-ACF7-39605B314721}" destId="{4327581D-DFB8-4B5F-AE1A-C5748A2757A2}" srcOrd="0" destOrd="0" parTransId="{25E82777-D4C6-47BF-AB2B-056816A8EB6E}" sibTransId="{0BCACBD3-A76A-49F6-8E73-4D096D8AD958}"/>
    <dgm:cxn modelId="{4FA16D59-D935-4D3B-B328-7E174F78BBCF}" srcId="{525478D5-C8F4-4E30-AEC9-0761DE093C50}" destId="{39ADAEC0-D78D-4DA8-9379-0E6C4B062548}" srcOrd="0" destOrd="0" parTransId="{CDAEA8D3-A4F4-4EEB-BAB5-2D601C673F8E}" sibTransId="{31FC5E07-E7CF-4D13-94ED-3CA3CD434AD2}"/>
    <dgm:cxn modelId="{2AE2B43F-5686-4909-867D-31D835ED0CDD}" srcId="{525478D5-C8F4-4E30-AEC9-0761DE093C50}" destId="{A933C764-1A78-4148-ACF7-39605B314721}" srcOrd="1" destOrd="0" parTransId="{8A298FE8-02D5-4083-A4B8-17126C45CD1F}" sibTransId="{37F848A6-55BD-497F-B29B-8C524515BE94}"/>
    <dgm:cxn modelId="{79C5E968-0C1A-4C97-A594-18DE2D7DD908}" type="presOf" srcId="{A933C764-1A78-4148-ACF7-39605B314721}" destId="{89D93B72-30EE-4517-8145-02E52EB37BF4}" srcOrd="1" destOrd="0" presId="urn:microsoft.com/office/officeart/2005/8/layout/hList7"/>
    <dgm:cxn modelId="{093E288E-C87D-42D3-A844-2C9FB48341EF}" type="presOf" srcId="{94A21A70-22A8-4E8C-AE11-EFE73DAC700C}" destId="{35A8F518-7C49-4267-BC69-54D529994727}" srcOrd="0" destOrd="1" presId="urn:microsoft.com/office/officeart/2005/8/layout/hList7"/>
    <dgm:cxn modelId="{E655E2D5-B322-4B42-A602-FC2E70EC9D85}" srcId="{525478D5-C8F4-4E30-AEC9-0761DE093C50}" destId="{95D04E28-AD45-4E68-805A-A6CDD96E4738}" srcOrd="2" destOrd="0" parTransId="{16258BCF-3FB2-4180-B78F-A153610A87E8}" sibTransId="{FBB74148-815C-4C13-BEAC-2ACA01E66FF9}"/>
    <dgm:cxn modelId="{71A20F0A-CA97-4F15-9DC0-EDB668DD5F1B}" type="presOf" srcId="{4327581D-DFB8-4B5F-AE1A-C5748A2757A2}" destId="{89D93B72-30EE-4517-8145-02E52EB37BF4}" srcOrd="1" destOrd="1" presId="urn:microsoft.com/office/officeart/2005/8/layout/hList7"/>
    <dgm:cxn modelId="{4A1AF8EC-1B23-47D0-99C0-246A029ADDE2}" type="presOf" srcId="{95D04E28-AD45-4E68-805A-A6CDD96E4738}" destId="{2F2B01B9-862D-45B6-B6B3-1DD0E8A00507}" srcOrd="1" destOrd="0" presId="urn:microsoft.com/office/officeart/2005/8/layout/hList7"/>
    <dgm:cxn modelId="{79022950-9BD4-4FD1-8198-EE3727DAFCF9}" srcId="{39ADAEC0-D78D-4DA8-9379-0E6C4B062548}" destId="{94A21A70-22A8-4E8C-AE11-EFE73DAC700C}" srcOrd="0" destOrd="0" parTransId="{518C7B36-9585-44D8-9135-015762C31EA8}" sibTransId="{7EBC9ED7-F3C1-47A8-8001-6779579734CD}"/>
    <dgm:cxn modelId="{7D4EE5BA-0948-4B6D-A569-840E8B7929E0}" type="presOf" srcId="{39ADAEC0-D78D-4DA8-9379-0E6C4B062548}" destId="{35A8F518-7C49-4267-BC69-54D529994727}" srcOrd="0" destOrd="0" presId="urn:microsoft.com/office/officeart/2005/8/layout/hList7"/>
    <dgm:cxn modelId="{48B3714A-351A-4062-86F9-F58C86B5A298}" srcId="{95D04E28-AD45-4E68-805A-A6CDD96E4738}" destId="{D892CDCB-A5A2-4EAE-BD60-15A484640206}" srcOrd="0" destOrd="0" parTransId="{C459FA76-F122-4355-8AD2-0480CCC7DE68}" sibTransId="{9B80D695-3A73-4D8C-8A67-DD6DDB7FF724}"/>
    <dgm:cxn modelId="{B4468B0A-8656-4794-A271-1795F4B731EB}" type="presOf" srcId="{39ADAEC0-D78D-4DA8-9379-0E6C4B062548}" destId="{B3CAB25D-BB22-4CB2-828E-99140D248377}" srcOrd="1" destOrd="0" presId="urn:microsoft.com/office/officeart/2005/8/layout/hList7"/>
    <dgm:cxn modelId="{CA1B19AD-7F9C-4C4B-AA4A-B3FD3DA36FE2}" type="presOf" srcId="{A933C764-1A78-4148-ACF7-39605B314721}" destId="{C3E95BB3-3A58-4F5E-B948-D354FB1619DB}" srcOrd="0" destOrd="0" presId="urn:microsoft.com/office/officeart/2005/8/layout/hList7"/>
    <dgm:cxn modelId="{36818FED-BBCB-4030-8EAA-5092F65897AE}" type="presOf" srcId="{31FC5E07-E7CF-4D13-94ED-3CA3CD434AD2}" destId="{E2B5F735-F94F-4D60-839A-656B2741B497}" srcOrd="0" destOrd="0" presId="urn:microsoft.com/office/officeart/2005/8/layout/hList7"/>
    <dgm:cxn modelId="{54CEFBAC-B085-40E0-A724-D7DF582093A8}" type="presOf" srcId="{94A21A70-22A8-4E8C-AE11-EFE73DAC700C}" destId="{B3CAB25D-BB22-4CB2-828E-99140D248377}" srcOrd="1" destOrd="1" presId="urn:microsoft.com/office/officeart/2005/8/layout/hList7"/>
    <dgm:cxn modelId="{87C2BA1B-FAC6-4076-9CA7-46864D618196}" type="presOf" srcId="{525478D5-C8F4-4E30-AEC9-0761DE093C50}" destId="{E725C08C-39BA-4F5E-9634-4208838F6ECC}" srcOrd="0" destOrd="0" presId="urn:microsoft.com/office/officeart/2005/8/layout/hList7"/>
    <dgm:cxn modelId="{69993C01-D7C7-488C-A689-E35E159D4DA4}" type="presOf" srcId="{4327581D-DFB8-4B5F-AE1A-C5748A2757A2}" destId="{C3E95BB3-3A58-4F5E-B948-D354FB1619DB}" srcOrd="0" destOrd="1" presId="urn:microsoft.com/office/officeart/2005/8/layout/hList7"/>
    <dgm:cxn modelId="{55901786-DCDC-48F4-AE7C-F366A86B156E}" type="presParOf" srcId="{E725C08C-39BA-4F5E-9634-4208838F6ECC}" destId="{A1C5D7EB-8B0E-4507-B3A0-06655DC36820}" srcOrd="0" destOrd="0" presId="urn:microsoft.com/office/officeart/2005/8/layout/hList7"/>
    <dgm:cxn modelId="{3ADE8BB7-2A73-4EA7-BB25-A759E4F4605C}" type="presParOf" srcId="{E725C08C-39BA-4F5E-9634-4208838F6ECC}" destId="{1C8A24C2-8372-42CE-B442-5BB553C4EAC3}" srcOrd="1" destOrd="0" presId="urn:microsoft.com/office/officeart/2005/8/layout/hList7"/>
    <dgm:cxn modelId="{99DCA453-226D-411B-9E70-23AE10A55192}" type="presParOf" srcId="{1C8A24C2-8372-42CE-B442-5BB553C4EAC3}" destId="{5F71E027-1AF7-425C-8D1B-66C19E437EB2}" srcOrd="0" destOrd="0" presId="urn:microsoft.com/office/officeart/2005/8/layout/hList7"/>
    <dgm:cxn modelId="{85CE4507-E732-4212-9D5C-59EB171BB695}" type="presParOf" srcId="{5F71E027-1AF7-425C-8D1B-66C19E437EB2}" destId="{35A8F518-7C49-4267-BC69-54D529994727}" srcOrd="0" destOrd="0" presId="urn:microsoft.com/office/officeart/2005/8/layout/hList7"/>
    <dgm:cxn modelId="{5D57D19F-9FE0-443C-AB8B-A2586612F0E6}" type="presParOf" srcId="{5F71E027-1AF7-425C-8D1B-66C19E437EB2}" destId="{B3CAB25D-BB22-4CB2-828E-99140D248377}" srcOrd="1" destOrd="0" presId="urn:microsoft.com/office/officeart/2005/8/layout/hList7"/>
    <dgm:cxn modelId="{D151A410-78B5-4D25-8B99-AA01180E89CF}" type="presParOf" srcId="{5F71E027-1AF7-425C-8D1B-66C19E437EB2}" destId="{8DD475E0-4D85-4223-8FEF-0FD8B7359424}" srcOrd="2" destOrd="0" presId="urn:microsoft.com/office/officeart/2005/8/layout/hList7"/>
    <dgm:cxn modelId="{2D3C3B2E-595F-4F6F-9A07-11F1D3B8C7BB}" type="presParOf" srcId="{5F71E027-1AF7-425C-8D1B-66C19E437EB2}" destId="{11143D92-810D-4213-A994-2931DB2E48E1}" srcOrd="3" destOrd="0" presId="urn:microsoft.com/office/officeart/2005/8/layout/hList7"/>
    <dgm:cxn modelId="{7CD78141-D063-4FC1-BB35-997110A882E0}" type="presParOf" srcId="{1C8A24C2-8372-42CE-B442-5BB553C4EAC3}" destId="{E2B5F735-F94F-4D60-839A-656B2741B497}" srcOrd="1" destOrd="0" presId="urn:microsoft.com/office/officeart/2005/8/layout/hList7"/>
    <dgm:cxn modelId="{93A36620-1F1B-4BF3-9950-2803F79BDB47}" type="presParOf" srcId="{1C8A24C2-8372-42CE-B442-5BB553C4EAC3}" destId="{AEFF4BE0-F09E-4A7C-93BF-605691C6BBF5}" srcOrd="2" destOrd="0" presId="urn:microsoft.com/office/officeart/2005/8/layout/hList7"/>
    <dgm:cxn modelId="{2DFE069C-AED2-471C-8895-3A35B8CFDDAF}" type="presParOf" srcId="{AEFF4BE0-F09E-4A7C-93BF-605691C6BBF5}" destId="{C3E95BB3-3A58-4F5E-B948-D354FB1619DB}" srcOrd="0" destOrd="0" presId="urn:microsoft.com/office/officeart/2005/8/layout/hList7"/>
    <dgm:cxn modelId="{8D734D5B-A63B-4405-A927-491A87B59CB0}" type="presParOf" srcId="{AEFF4BE0-F09E-4A7C-93BF-605691C6BBF5}" destId="{89D93B72-30EE-4517-8145-02E52EB37BF4}" srcOrd="1" destOrd="0" presId="urn:microsoft.com/office/officeart/2005/8/layout/hList7"/>
    <dgm:cxn modelId="{779F6ACA-D32F-430A-BFD1-281C08DA01CF}" type="presParOf" srcId="{AEFF4BE0-F09E-4A7C-93BF-605691C6BBF5}" destId="{CAE884D9-5793-42D2-A2A8-A3EA9A937F83}" srcOrd="2" destOrd="0" presId="urn:microsoft.com/office/officeart/2005/8/layout/hList7"/>
    <dgm:cxn modelId="{0950BFED-4A32-45A0-A7E1-EF993283BF5B}" type="presParOf" srcId="{AEFF4BE0-F09E-4A7C-93BF-605691C6BBF5}" destId="{389D919D-3140-47E2-914B-08FD6ED933BD}" srcOrd="3" destOrd="0" presId="urn:microsoft.com/office/officeart/2005/8/layout/hList7"/>
    <dgm:cxn modelId="{7A9A0B1A-8931-4E48-959C-5DCDFADF8BD5}" type="presParOf" srcId="{1C8A24C2-8372-42CE-B442-5BB553C4EAC3}" destId="{A906C0BD-2F9D-4DE1-AF1B-A015ADB538A9}" srcOrd="3" destOrd="0" presId="urn:microsoft.com/office/officeart/2005/8/layout/hList7"/>
    <dgm:cxn modelId="{F9827959-932B-41F8-A879-F1121A255CAA}" type="presParOf" srcId="{1C8A24C2-8372-42CE-B442-5BB553C4EAC3}" destId="{E2E5C962-6D63-4D7F-B3C6-1CA5CFFE26C7}" srcOrd="4" destOrd="0" presId="urn:microsoft.com/office/officeart/2005/8/layout/hList7"/>
    <dgm:cxn modelId="{2184EBAC-A4DD-4FA5-9431-3F584B8D7F8E}" type="presParOf" srcId="{E2E5C962-6D63-4D7F-B3C6-1CA5CFFE26C7}" destId="{FBB1CB1E-548E-45BB-8A09-A3FCB5033919}" srcOrd="0" destOrd="0" presId="urn:microsoft.com/office/officeart/2005/8/layout/hList7"/>
    <dgm:cxn modelId="{AA7FD2F2-8674-498C-A8D2-77994BB21BC0}" type="presParOf" srcId="{E2E5C962-6D63-4D7F-B3C6-1CA5CFFE26C7}" destId="{2F2B01B9-862D-45B6-B6B3-1DD0E8A00507}" srcOrd="1" destOrd="0" presId="urn:microsoft.com/office/officeart/2005/8/layout/hList7"/>
    <dgm:cxn modelId="{CED0A7DE-8A88-45AD-B4FD-467C1E1419BA}" type="presParOf" srcId="{E2E5C962-6D63-4D7F-B3C6-1CA5CFFE26C7}" destId="{327F74FC-C4C6-4E1B-8707-898B810EB960}" srcOrd="2" destOrd="0" presId="urn:microsoft.com/office/officeart/2005/8/layout/hList7"/>
    <dgm:cxn modelId="{DADBB78D-0530-4413-9C67-CD2AD0F0F3EF}" type="presParOf" srcId="{E2E5C962-6D63-4D7F-B3C6-1CA5CFFE26C7}" destId="{BB18432B-70CF-4E31-B08C-0E12E9A3D50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6F1D36-AA83-EF48-A469-ED1C45FFB9A8}" type="datetimeFigureOut">
              <a:rPr lang="en-US" smtClean="0"/>
              <a:t>10/25/2021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34028-C466-8742-BD4E-83B373B923F9}" type="slidenum">
              <a:rPr lang="en-US" smtClean="0"/>
              <a:t>‹#›</a:t>
            </a:fld>
            <a:endParaRPr lang="en-US" dirty="0"/>
          </a:p>
        </p:txBody>
      </p:sp>
    </p:spTree>
    <p:extLst>
      <p:ext uri="{BB962C8B-B14F-4D97-AF65-F5344CB8AC3E}">
        <p14:creationId xmlns:p14="http://schemas.microsoft.com/office/powerpoint/2010/main" val="4108479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566FD-8172-0040-9926-F117B449028F}" type="datetimeFigureOut">
              <a:rPr lang="en-US" smtClean="0"/>
              <a:t>10/25/2021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B6F5E-1E32-DF48-8E15-5055C78C7EC5}" type="slidenum">
              <a:rPr lang="en-US" smtClean="0"/>
              <a:t>‹#›</a:t>
            </a:fld>
            <a:endParaRPr lang="en-US" dirty="0"/>
          </a:p>
        </p:txBody>
      </p:sp>
    </p:spTree>
    <p:extLst>
      <p:ext uri="{BB962C8B-B14F-4D97-AF65-F5344CB8AC3E}">
        <p14:creationId xmlns:p14="http://schemas.microsoft.com/office/powerpoint/2010/main" val="40726466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atholicaustralia.com.au/living-the-faith/miss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Subsidiarity: </a:t>
            </a:r>
            <a:r>
              <a:rPr lang="en-US" sz="1200" kern="1200" dirty="0" smtClean="0">
                <a:solidFill>
                  <a:schemeClr val="tx1"/>
                </a:solidFill>
                <a:effectLst/>
                <a:latin typeface="+mn-lt"/>
                <a:ea typeface="+mn-ea"/>
                <a:cs typeface="+mn-cs"/>
              </a:rPr>
              <a:t>That a central authority should perform only those tasks which cannot be performed at a more local level</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4</a:t>
            </a:fld>
            <a:endParaRPr lang="en-US" dirty="0"/>
          </a:p>
        </p:txBody>
      </p:sp>
    </p:spTree>
    <p:extLst>
      <p:ext uri="{BB962C8B-B14F-4D97-AF65-F5344CB8AC3E}">
        <p14:creationId xmlns:p14="http://schemas.microsoft.com/office/powerpoint/2010/main" val="342702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6</a:t>
            </a:fld>
            <a:endParaRPr lang="en-US" dirty="0"/>
          </a:p>
        </p:txBody>
      </p:sp>
    </p:spTree>
    <p:extLst>
      <p:ext uri="{BB962C8B-B14F-4D97-AF65-F5344CB8AC3E}">
        <p14:creationId xmlns:p14="http://schemas.microsoft.com/office/powerpoint/2010/main" val="31031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smtClean="0"/>
              <a:t>MACS Statement of Mission. </a:t>
            </a:r>
            <a:r>
              <a:rPr lang="en-US" dirty="0" smtClean="0"/>
              <a:t>From Clause 3.2 – Constitution: Melbourne Archdiocese Catholic Schools Ltd </a:t>
            </a:r>
            <a:endParaRPr lang="en-AU" dirty="0" smtClean="0"/>
          </a:p>
          <a:p>
            <a:pPr lvl="0"/>
            <a:r>
              <a:rPr lang="en-US" b="1" i="1" dirty="0" smtClean="0"/>
              <a:t>Working Together in Mission.</a:t>
            </a:r>
            <a:r>
              <a:rPr lang="en-US" b="1" dirty="0" smtClean="0"/>
              <a:t> </a:t>
            </a:r>
            <a:r>
              <a:rPr lang="en-US" dirty="0" smtClean="0"/>
              <a:t>A Charter for parishes and schools in the Archdiocese of Melbourne</a:t>
            </a:r>
            <a:endParaRPr lang="en-AU" dirty="0" smtClean="0"/>
          </a:p>
          <a:p>
            <a:pPr lvl="0"/>
            <a:r>
              <a:rPr lang="en-US" b="1" i="1" dirty="0" smtClean="0"/>
              <a:t>Terms of Reference for School Advisory Councils.</a:t>
            </a:r>
            <a:r>
              <a:rPr lang="en-US" b="1" dirty="0" smtClean="0"/>
              <a:t> </a:t>
            </a:r>
            <a:r>
              <a:rPr lang="en-US" dirty="0" smtClean="0"/>
              <a:t>A MACS template for each school to modify for local context to establish and operationalise their council.</a:t>
            </a:r>
            <a:endParaRPr lang="en-AU" dirty="0" smtClean="0"/>
          </a:p>
          <a:p>
            <a:pPr lvl="0"/>
            <a:r>
              <a:rPr lang="en-US" b="1" i="1" dirty="0" smtClean="0"/>
              <a:t>School Advisory Council Manual.</a:t>
            </a:r>
            <a:r>
              <a:rPr lang="en-US" b="1" dirty="0" smtClean="0"/>
              <a:t> </a:t>
            </a:r>
            <a:r>
              <a:rPr lang="en-US" dirty="0" smtClean="0"/>
              <a:t>An outline of MACS base line expectations.</a:t>
            </a:r>
            <a:endParaRPr lang="en-AU" dirty="0" smtClean="0"/>
          </a:p>
          <a:p>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7</a:t>
            </a:fld>
            <a:endParaRPr lang="en-US" dirty="0"/>
          </a:p>
        </p:txBody>
      </p:sp>
    </p:spTree>
    <p:extLst>
      <p:ext uri="{BB962C8B-B14F-4D97-AF65-F5344CB8AC3E}">
        <p14:creationId xmlns:p14="http://schemas.microsoft.com/office/powerpoint/2010/main" val="68855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Mission.</a:t>
            </a:r>
            <a:r>
              <a:rPr lang="en-AU" sz="1200" kern="1200" dirty="0" smtClean="0">
                <a:solidFill>
                  <a:schemeClr val="tx1"/>
                </a:solidFill>
                <a:effectLst/>
                <a:latin typeface="+mn-lt"/>
                <a:ea typeface="+mn-ea"/>
                <a:cs typeface="+mn-cs"/>
              </a:rPr>
              <a:t> </a:t>
            </a:r>
            <a:r>
              <a:rPr lang="en-AU" sz="1200" kern="1200" smtClean="0">
                <a:solidFill>
                  <a:schemeClr val="tx1"/>
                </a:solidFill>
                <a:effectLst/>
                <a:latin typeface="+mn-lt"/>
                <a:ea typeface="+mn-ea"/>
                <a:cs typeface="+mn-cs"/>
              </a:rPr>
              <a:t>‘As Christians we are all involved in varying ways in the one mission: to bring about the fullness of life for all peoples in all places and times as Jesus ardently desired.’ - </a:t>
            </a:r>
            <a:r>
              <a:rPr lang="en-AU" sz="1200" u="sng" kern="1200" smtClean="0">
                <a:solidFill>
                  <a:schemeClr val="tx1"/>
                </a:solidFill>
                <a:effectLst/>
                <a:latin typeface="+mn-lt"/>
                <a:ea typeface="+mn-ea"/>
                <a:cs typeface="+mn-cs"/>
                <a:hlinkClick r:id="rId3"/>
              </a:rPr>
              <a:t>https://www.catholicaustralia.com.au/living-the-faith/mission</a:t>
            </a:r>
            <a:r>
              <a:rPr lang="en-AU" sz="1200" kern="1200" smtClean="0">
                <a:solidFill>
                  <a:schemeClr val="tx1"/>
                </a:solidFill>
                <a:effectLst/>
                <a:latin typeface="+mn-lt"/>
                <a:ea typeface="+mn-ea"/>
                <a:cs typeface="+mn-cs"/>
              </a:rPr>
              <a:t> The MACS Statement of Mission is an expression of this mission within the framework of a Catholic school within the Archdiocese of Melbourne</a:t>
            </a:r>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9</a:t>
            </a:fld>
            <a:endParaRPr lang="en-US" dirty="0"/>
          </a:p>
        </p:txBody>
      </p:sp>
    </p:spTree>
    <p:extLst>
      <p:ext uri="{BB962C8B-B14F-4D97-AF65-F5344CB8AC3E}">
        <p14:creationId xmlns:p14="http://schemas.microsoft.com/office/powerpoint/2010/main" val="105891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10</a:t>
            </a:fld>
            <a:endParaRPr lang="en-US" dirty="0"/>
          </a:p>
        </p:txBody>
      </p:sp>
    </p:spTree>
    <p:extLst>
      <p:ext uri="{BB962C8B-B14F-4D97-AF65-F5344CB8AC3E}">
        <p14:creationId xmlns:p14="http://schemas.microsoft.com/office/powerpoint/2010/main" val="288625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a:p>
            <a:endParaRPr lang="en-US" sz="900" dirty="0"/>
          </a:p>
          <a:p>
            <a:r>
              <a:rPr lang="en-US" sz="900" dirty="0"/>
              <a:t>				</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B5B6F5E-1E32-DF48-8E15-5055C78C7EC5}" type="slidenum">
              <a:rPr lang="en-US" smtClean="0"/>
              <a:t>19</a:t>
            </a:fld>
            <a:endParaRPr lang="en-US" dirty="0"/>
          </a:p>
        </p:txBody>
      </p:sp>
    </p:spTree>
    <p:extLst>
      <p:ext uri="{BB962C8B-B14F-4D97-AF65-F5344CB8AC3E}">
        <p14:creationId xmlns:p14="http://schemas.microsoft.com/office/powerpoint/2010/main" val="339985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The key considerations are:</a:t>
            </a:r>
          </a:p>
          <a:p>
            <a:r>
              <a:rPr lang="en-AU" dirty="0" smtClean="0"/>
              <a:t>Number and type of additional members</a:t>
            </a:r>
          </a:p>
          <a:p>
            <a:r>
              <a:rPr lang="en-AU" dirty="0" smtClean="0"/>
              <a:t>The formation of the School Advisory Council: whether it be by expressions of interest, by nomination or whatever means the Parish Priest and Principal determine meets its needs at the local level</a:t>
            </a:r>
          </a:p>
          <a:p>
            <a:r>
              <a:rPr lang="en-AU" dirty="0" smtClean="0"/>
              <a:t>Communication process with community regarding expression of interest</a:t>
            </a:r>
          </a:p>
          <a:p>
            <a:r>
              <a:rPr lang="en-AU" dirty="0" smtClean="0"/>
              <a:t>The induction process for the new members of the council that will support their inclusion.</a:t>
            </a:r>
          </a:p>
          <a:p>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22</a:t>
            </a:fld>
            <a:endParaRPr lang="en-US" dirty="0"/>
          </a:p>
        </p:txBody>
      </p:sp>
    </p:spTree>
    <p:extLst>
      <p:ext uri="{BB962C8B-B14F-4D97-AF65-F5344CB8AC3E}">
        <p14:creationId xmlns:p14="http://schemas.microsoft.com/office/powerpoint/2010/main" val="363000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29</a:t>
            </a:fld>
            <a:endParaRPr lang="en-US" dirty="0"/>
          </a:p>
        </p:txBody>
      </p:sp>
    </p:spTree>
    <p:extLst>
      <p:ext uri="{BB962C8B-B14F-4D97-AF65-F5344CB8AC3E}">
        <p14:creationId xmlns:p14="http://schemas.microsoft.com/office/powerpoint/2010/main" val="3116097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02244" y="3396723"/>
            <a:ext cx="1639229" cy="1044249"/>
          </a:xfrm>
          <a:prstGeom prst="rect">
            <a:avLst/>
          </a:prstGeom>
        </p:spPr>
      </p:pic>
      <p:sp>
        <p:nvSpPr>
          <p:cNvPr id="16" name="Title 1"/>
          <p:cNvSpPr>
            <a:spLocks noGrp="1"/>
          </p:cNvSpPr>
          <p:nvPr>
            <p:ph type="ctrTitle" hasCustomPrompt="1"/>
          </p:nvPr>
        </p:nvSpPr>
        <p:spPr>
          <a:xfrm>
            <a:off x="702527" y="702527"/>
            <a:ext cx="5509587" cy="556997"/>
          </a:xfrm>
          <a:prstGeom prst="rect">
            <a:avLst/>
          </a:prstGeom>
        </p:spPr>
        <p:txBody>
          <a:bodyPr lIns="0" tIns="0" rIns="0" bIns="0" anchor="t" anchorCtr="0">
            <a:noAutofit/>
          </a:bodyPr>
          <a:lstStyle>
            <a:lvl1pPr algn="l">
              <a:defRPr sz="3200" b="1" cap="none" baseline="0">
                <a:solidFill>
                  <a:srgbClr val="FFFFFF"/>
                </a:solidFill>
              </a:defRPr>
            </a:lvl1pPr>
          </a:lstStyle>
          <a:p>
            <a:r>
              <a:rPr lang="en-AU" dirty="0"/>
              <a:t>Click to add title </a:t>
            </a:r>
            <a:endParaRPr lang="en-US" dirty="0"/>
          </a:p>
        </p:txBody>
      </p:sp>
      <p:sp>
        <p:nvSpPr>
          <p:cNvPr id="17" name="Subtitle 2"/>
          <p:cNvSpPr>
            <a:spLocks noGrp="1"/>
          </p:cNvSpPr>
          <p:nvPr>
            <p:ph type="subTitle" idx="1"/>
          </p:nvPr>
        </p:nvSpPr>
        <p:spPr>
          <a:xfrm>
            <a:off x="702527" y="1259524"/>
            <a:ext cx="5509587" cy="97567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 Placeholder 2">
            <a:extLst>
              <a:ext uri="{FF2B5EF4-FFF2-40B4-BE49-F238E27FC236}">
                <a16:creationId xmlns:a16="http://schemas.microsoft.com/office/drawing/2014/main" xmlns="" id="{C893193C-BDB2-0B4D-AB75-D80B88244756}"/>
              </a:ext>
            </a:extLst>
          </p:cNvPr>
          <p:cNvSpPr>
            <a:spLocks noGrp="1"/>
          </p:cNvSpPr>
          <p:nvPr>
            <p:ph type="body" sz="quarter" idx="10" hasCustomPrompt="1"/>
          </p:nvPr>
        </p:nvSpPr>
        <p:spPr>
          <a:xfrm>
            <a:off x="702527" y="4287084"/>
            <a:ext cx="2255837" cy="153888"/>
          </a:xfrm>
          <a:prstGeom prst="rect">
            <a:avLst/>
          </a:prstGeom>
        </p:spPr>
        <p:txBody>
          <a:bodyPr lIns="0" tIns="0" rIns="0" bIns="0"/>
          <a:lstStyle>
            <a:lvl1pPr>
              <a:lnSpc>
                <a:spcPct val="100000"/>
              </a:lnSpc>
              <a:defRPr sz="1000">
                <a:solidFill>
                  <a:schemeClr val="bg1"/>
                </a:solidFill>
              </a:defRPr>
            </a:lvl1pPr>
          </a:lstStyle>
          <a:p>
            <a:pPr lvl="0"/>
            <a:r>
              <a:rPr lang="en-GB" dirty="0"/>
              <a:t>Rex Doc No</a:t>
            </a:r>
            <a:endParaRPr lang="en-US" dirty="0"/>
          </a:p>
        </p:txBody>
      </p:sp>
    </p:spTree>
    <p:extLst>
      <p:ext uri="{BB962C8B-B14F-4D97-AF65-F5344CB8AC3E}">
        <p14:creationId xmlns:p14="http://schemas.microsoft.com/office/powerpoint/2010/main" val="59942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Sub title slide gree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57623" y="757523"/>
            <a:ext cx="2337745" cy="1357027"/>
          </a:xfrm>
          <a:prstGeom prst="rect">
            <a:avLst/>
          </a:prstGeom>
        </p:spPr>
        <p:txBody>
          <a:bodyPr lIns="0" tIns="0" rIns="0" bIns="0" anchor="t" anchorCtr="0">
            <a:normAutofit/>
          </a:bodyPr>
          <a:lstStyle>
            <a:lvl1pPr algn="l">
              <a:defRPr sz="2000" cap="none" baseline="0">
                <a:solidFill>
                  <a:srgbClr val="FFFFFF"/>
                </a:solidFill>
              </a:defRPr>
            </a:lvl1pPr>
          </a:lstStyle>
          <a:p>
            <a:endParaRPr lang="en-US" dirty="0"/>
          </a:p>
        </p:txBody>
      </p:sp>
      <p:cxnSp>
        <p:nvCxnSpPr>
          <p:cNvPr id="3" name="Straight Connector 2"/>
          <p:cNvCxnSpPr/>
          <p:nvPr userDrawn="1"/>
        </p:nvCxnSpPr>
        <p:spPr>
          <a:xfrm>
            <a:off x="436882" y="4445574"/>
            <a:ext cx="8249919"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descr="8473 10009_PPLogoSymbol-CMYK.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18146" y="4501454"/>
            <a:ext cx="368654" cy="401320"/>
          </a:xfrm>
          <a:prstGeom prst="rect">
            <a:avLst/>
          </a:prstGeom>
        </p:spPr>
      </p:pic>
      <p:pic>
        <p:nvPicPr>
          <p:cNvPr id="6" name="Picture 5" descr="8473 10009_PPLogoWordmark-BW.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6882" y="4508454"/>
            <a:ext cx="902970" cy="394320"/>
          </a:xfrm>
          <a:prstGeom prst="rect">
            <a:avLst/>
          </a:prstGeom>
        </p:spPr>
      </p:pic>
      <p:sp>
        <p:nvSpPr>
          <p:cNvPr id="8" name="Content Placeholder 3"/>
          <p:cNvSpPr>
            <a:spLocks noGrp="1"/>
          </p:cNvSpPr>
          <p:nvPr>
            <p:ph sz="half" idx="10" hasCustomPrompt="1"/>
          </p:nvPr>
        </p:nvSpPr>
        <p:spPr>
          <a:xfrm>
            <a:off x="3930650" y="869950"/>
            <a:ext cx="4748213" cy="3353271"/>
          </a:xfrm>
          <a:prstGeom prst="rect">
            <a:avLst/>
          </a:prstGeom>
        </p:spPr>
        <p:txBody>
          <a:bodyPr>
            <a:normAutofit/>
          </a:bodyPr>
          <a:lstStyle>
            <a:lvl1pPr marL="285750" indent="-285750">
              <a:lnSpc>
                <a:spcPct val="110000"/>
              </a:lnSpc>
              <a:buClr>
                <a:srgbClr val="3E9DC8"/>
              </a:buClr>
              <a:buFont typeface="Arial"/>
              <a:buChar char="•"/>
              <a:defRPr sz="1800" baseline="0"/>
            </a:lvl1pPr>
            <a:lvl2pPr marL="541338" indent="-269875">
              <a:lnSpc>
                <a:spcPct val="110000"/>
              </a:lnSpc>
              <a:buClr>
                <a:srgbClr val="3E9DC8"/>
              </a:buClr>
              <a:defRPr sz="1800"/>
            </a:lvl2pPr>
            <a:lvl3pPr marL="804863" indent="-263525">
              <a:lnSpc>
                <a:spcPct val="110000"/>
              </a:lnSpc>
              <a:buClr>
                <a:srgbClr val="3E9DC8"/>
              </a:buClr>
              <a:defRPr sz="1800"/>
            </a:lvl3pPr>
            <a:lvl4pPr marL="1074738" indent="-269875" defTabSz="617538">
              <a:lnSpc>
                <a:spcPct val="110000"/>
              </a:lnSpc>
              <a:buClr>
                <a:schemeClr val="bg1">
                  <a:lumMod val="65000"/>
                </a:schemeClr>
              </a:buClr>
              <a:defRPr sz="1800"/>
            </a:lvl4pPr>
            <a:lvl5pPr marL="1346200" indent="-271463">
              <a:lnSpc>
                <a:spcPct val="110000"/>
              </a:lnSpc>
              <a:buClr>
                <a:schemeClr val="bg1">
                  <a:lumMod val="65000"/>
                </a:schemeClr>
              </a:buClr>
              <a:defRPr sz="1800"/>
            </a:lvl5pPr>
            <a:lvl6pPr>
              <a:defRPr sz="1800"/>
            </a:lvl6pPr>
            <a:lvl7pPr>
              <a:defRPr sz="1800"/>
            </a:lvl7pPr>
            <a:lvl8pPr>
              <a:defRPr sz="1800"/>
            </a:lvl8pPr>
            <a:lvl9pPr>
              <a:defRPr sz="1800"/>
            </a:lvl9pPr>
          </a:lstStyle>
          <a:p>
            <a:pPr lvl="0"/>
            <a:r>
              <a:rPr lang="en-US" dirty="0" smtClean="0"/>
              <a:t>Insert image only in this box or leave blank</a:t>
            </a:r>
          </a:p>
        </p:txBody>
      </p:sp>
    </p:spTree>
    <p:extLst>
      <p:ext uri="{BB962C8B-B14F-4D97-AF65-F5344CB8AC3E}">
        <p14:creationId xmlns:p14="http://schemas.microsoft.com/office/powerpoint/2010/main" val="28760417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Sub title slide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57623" y="757523"/>
            <a:ext cx="2337745" cy="1357027"/>
          </a:xfrm>
          <a:prstGeom prst="rect">
            <a:avLst/>
          </a:prstGeom>
        </p:spPr>
        <p:txBody>
          <a:bodyPr lIns="0" tIns="0" rIns="0" bIns="0" anchor="t" anchorCtr="0">
            <a:normAutofit/>
          </a:bodyPr>
          <a:lstStyle>
            <a:lvl1pPr algn="l">
              <a:defRPr sz="2000" cap="none" baseline="0">
                <a:solidFill>
                  <a:srgbClr val="FFFFFF"/>
                </a:solidFill>
              </a:defRPr>
            </a:lvl1pPr>
          </a:lstStyle>
          <a:p>
            <a:endParaRPr lang="en-US" dirty="0"/>
          </a:p>
        </p:txBody>
      </p:sp>
      <p:cxnSp>
        <p:nvCxnSpPr>
          <p:cNvPr id="3" name="Straight Connector 2"/>
          <p:cNvCxnSpPr/>
          <p:nvPr userDrawn="1"/>
        </p:nvCxnSpPr>
        <p:spPr>
          <a:xfrm>
            <a:off x="436882" y="4445574"/>
            <a:ext cx="8249919"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descr="8473 10009_PPLogoSymbol-CMYK.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18146" y="4501454"/>
            <a:ext cx="368654" cy="401320"/>
          </a:xfrm>
          <a:prstGeom prst="rect">
            <a:avLst/>
          </a:prstGeom>
        </p:spPr>
      </p:pic>
      <p:pic>
        <p:nvPicPr>
          <p:cNvPr id="6" name="Picture 5" descr="8473 10009_PPLogoWordmark-BW.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6882" y="4508454"/>
            <a:ext cx="902970" cy="394320"/>
          </a:xfrm>
          <a:prstGeom prst="rect">
            <a:avLst/>
          </a:prstGeom>
        </p:spPr>
      </p:pic>
      <p:sp>
        <p:nvSpPr>
          <p:cNvPr id="7" name="Content Placeholder 3"/>
          <p:cNvSpPr>
            <a:spLocks noGrp="1"/>
          </p:cNvSpPr>
          <p:nvPr>
            <p:ph sz="half" idx="10" hasCustomPrompt="1"/>
          </p:nvPr>
        </p:nvSpPr>
        <p:spPr>
          <a:xfrm>
            <a:off x="3930650" y="869950"/>
            <a:ext cx="4748213" cy="3353271"/>
          </a:xfrm>
          <a:prstGeom prst="rect">
            <a:avLst/>
          </a:prstGeom>
        </p:spPr>
        <p:txBody>
          <a:bodyPr>
            <a:normAutofit/>
          </a:bodyPr>
          <a:lstStyle>
            <a:lvl1pPr marL="285750" indent="-285750">
              <a:lnSpc>
                <a:spcPct val="110000"/>
              </a:lnSpc>
              <a:buClr>
                <a:srgbClr val="3E9DC8"/>
              </a:buClr>
              <a:buFont typeface="Arial"/>
              <a:buChar char="•"/>
              <a:defRPr sz="1800" baseline="0"/>
            </a:lvl1pPr>
            <a:lvl2pPr marL="541338" indent="-269875">
              <a:lnSpc>
                <a:spcPct val="110000"/>
              </a:lnSpc>
              <a:buClr>
                <a:srgbClr val="3E9DC8"/>
              </a:buClr>
              <a:defRPr sz="1800"/>
            </a:lvl2pPr>
            <a:lvl3pPr marL="804863" indent="-263525">
              <a:lnSpc>
                <a:spcPct val="110000"/>
              </a:lnSpc>
              <a:buClr>
                <a:srgbClr val="3E9DC8"/>
              </a:buClr>
              <a:defRPr sz="1800"/>
            </a:lvl3pPr>
            <a:lvl4pPr marL="1074738" indent="-269875" defTabSz="617538">
              <a:lnSpc>
                <a:spcPct val="110000"/>
              </a:lnSpc>
              <a:buClr>
                <a:schemeClr val="bg1">
                  <a:lumMod val="65000"/>
                </a:schemeClr>
              </a:buClr>
              <a:defRPr sz="1800"/>
            </a:lvl4pPr>
            <a:lvl5pPr marL="1346200" indent="-271463">
              <a:lnSpc>
                <a:spcPct val="110000"/>
              </a:lnSpc>
              <a:buClr>
                <a:schemeClr val="bg1">
                  <a:lumMod val="65000"/>
                </a:schemeClr>
              </a:buClr>
              <a:defRPr sz="1800"/>
            </a:lvl5pPr>
            <a:lvl6pPr>
              <a:defRPr sz="1800"/>
            </a:lvl6pPr>
            <a:lvl7pPr>
              <a:defRPr sz="1800"/>
            </a:lvl7pPr>
            <a:lvl8pPr>
              <a:defRPr sz="1800"/>
            </a:lvl8pPr>
            <a:lvl9pPr>
              <a:defRPr sz="1800"/>
            </a:lvl9pPr>
          </a:lstStyle>
          <a:p>
            <a:pPr lvl="0"/>
            <a:r>
              <a:rPr lang="en-US" dirty="0" smtClean="0"/>
              <a:t>Insert image only in this box or leave blank</a:t>
            </a:r>
          </a:p>
        </p:txBody>
      </p:sp>
    </p:spTree>
    <p:extLst>
      <p:ext uri="{BB962C8B-B14F-4D97-AF65-F5344CB8AC3E}">
        <p14:creationId xmlns:p14="http://schemas.microsoft.com/office/powerpoint/2010/main" val="1936581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157288"/>
            <a:ext cx="8229600"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4513" indent="-273050">
              <a:lnSpc>
                <a:spcPct val="100000"/>
              </a:lnSpc>
              <a:spcAft>
                <a:spcPts val="300"/>
              </a:spcAft>
              <a:buClr>
                <a:srgbClr val="3E9DC8"/>
              </a:buClr>
              <a:defRPr sz="1600"/>
            </a:lvl2pPr>
            <a:lvl3pPr marL="719138" indent="-177800">
              <a:lnSpc>
                <a:spcPct val="100000"/>
              </a:lnSpc>
              <a:spcAft>
                <a:spcPts val="300"/>
              </a:spcAft>
              <a:buClr>
                <a:srgbClr val="3E9DC8"/>
              </a:buClr>
              <a:defRPr sz="1600"/>
            </a:lvl3pPr>
            <a:lvl4pPr marL="982663" indent="-263525">
              <a:lnSpc>
                <a:spcPct val="100000"/>
              </a:lnSpc>
              <a:spcAft>
                <a:spcPts val="300"/>
              </a:spcAft>
              <a:buClr>
                <a:schemeClr val="bg1">
                  <a:lumMod val="65000"/>
                </a:schemeClr>
              </a:buClr>
              <a:defRPr sz="1600"/>
            </a:lvl4pPr>
            <a:lvl5pPr marL="1252538" indent="-269875">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spc="0" baseline="0">
                <a:solidFill>
                  <a:srgbClr val="3E9DC8"/>
                </a:solidFill>
              </a:defRPr>
            </a:lvl1pPr>
          </a:lstStyle>
          <a:p>
            <a:r>
              <a:rPr lang="en-US" dirty="0"/>
              <a:t>Click to edit master title style</a:t>
            </a:r>
          </a:p>
        </p:txBody>
      </p:sp>
      <p:pic>
        <p:nvPicPr>
          <p:cNvPr id="4" name="Picture 3">
            <a:extLst>
              <a:ext uri="{FF2B5EF4-FFF2-40B4-BE49-F238E27FC236}">
                <a16:creationId xmlns:a16="http://schemas.microsoft.com/office/drawing/2014/main" xmlns="" id="{B20C13DB-435F-E74F-A41C-536665409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707212"/>
            <a:ext cx="1240786" cy="283806"/>
          </a:xfrm>
          <a:prstGeom prst="rect">
            <a:avLst/>
          </a:prstGeom>
        </p:spPr>
      </p:pic>
      <p:sp>
        <p:nvSpPr>
          <p:cNvPr id="12" name="Slide Number Placeholder 15">
            <a:extLst>
              <a:ext uri="{FF2B5EF4-FFF2-40B4-BE49-F238E27FC236}">
                <a16:creationId xmlns:a16="http://schemas.microsoft.com/office/drawing/2014/main" xmlns="" id="{36B353DF-E9D1-D348-AB4B-C2D0D83737AB}"/>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5714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2" y="1157288"/>
            <a:ext cx="4054475"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1338" indent="-269875">
              <a:lnSpc>
                <a:spcPct val="100000"/>
              </a:lnSpc>
              <a:spcAft>
                <a:spcPts val="300"/>
              </a:spcAft>
              <a:buClr>
                <a:srgbClr val="3E9DC8"/>
              </a:buClr>
              <a:defRPr sz="1600"/>
            </a:lvl2pPr>
            <a:lvl3pPr marL="804863" indent="-263525">
              <a:lnSpc>
                <a:spcPct val="100000"/>
              </a:lnSpc>
              <a:spcAft>
                <a:spcPts val="300"/>
              </a:spcAft>
              <a:buClr>
                <a:srgbClr val="3E9DC8"/>
              </a:buClr>
              <a:defRPr sz="1600"/>
            </a:lvl3pPr>
            <a:lvl4pPr marL="1074738" indent="-269875" defTabSz="617538">
              <a:lnSpc>
                <a:spcPct val="100000"/>
              </a:lnSpc>
              <a:spcAft>
                <a:spcPts val="300"/>
              </a:spcAft>
              <a:buClr>
                <a:schemeClr val="bg1">
                  <a:lumMod val="65000"/>
                </a:schemeClr>
              </a:buClr>
              <a:defRPr sz="1600"/>
            </a:lvl4pPr>
            <a:lvl5pPr marL="1346200" indent="-271463">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a:solidFill>
                  <a:srgbClr val="3E9DC8"/>
                </a:solidFill>
              </a:defRPr>
            </a:lvl1pPr>
          </a:lstStyle>
          <a:p>
            <a:r>
              <a:rPr lang="en-US" dirty="0"/>
              <a:t>Click to edit master title style</a:t>
            </a:r>
          </a:p>
        </p:txBody>
      </p:sp>
      <p:sp>
        <p:nvSpPr>
          <p:cNvPr id="12" name="Content Placeholder 3"/>
          <p:cNvSpPr>
            <a:spLocks noGrp="1"/>
          </p:cNvSpPr>
          <p:nvPr>
            <p:ph sz="half" idx="10"/>
          </p:nvPr>
        </p:nvSpPr>
        <p:spPr>
          <a:xfrm>
            <a:off x="4624388" y="1163109"/>
            <a:ext cx="4054475"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1338" indent="-269875">
              <a:lnSpc>
                <a:spcPct val="100000"/>
              </a:lnSpc>
              <a:spcAft>
                <a:spcPts val="300"/>
              </a:spcAft>
              <a:buClr>
                <a:srgbClr val="3E9DC8"/>
              </a:buClr>
              <a:defRPr sz="1600"/>
            </a:lvl2pPr>
            <a:lvl3pPr marL="804863" indent="-263525">
              <a:lnSpc>
                <a:spcPct val="100000"/>
              </a:lnSpc>
              <a:spcAft>
                <a:spcPts val="300"/>
              </a:spcAft>
              <a:buClr>
                <a:srgbClr val="3E9DC8"/>
              </a:buClr>
              <a:defRPr sz="1600"/>
            </a:lvl3pPr>
            <a:lvl4pPr marL="1074738" indent="-269875" defTabSz="617538">
              <a:lnSpc>
                <a:spcPct val="100000"/>
              </a:lnSpc>
              <a:spcAft>
                <a:spcPts val="300"/>
              </a:spcAft>
              <a:buClr>
                <a:schemeClr val="bg1">
                  <a:lumMod val="65000"/>
                </a:schemeClr>
              </a:buClr>
              <a:defRPr sz="1600"/>
            </a:lvl4pPr>
            <a:lvl5pPr marL="1346200" indent="-271463">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754660B1-91B0-C941-B7DF-AF109DB6CC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707212"/>
            <a:ext cx="1240786" cy="283806"/>
          </a:xfrm>
          <a:prstGeom prst="rect">
            <a:avLst/>
          </a:prstGeom>
        </p:spPr>
      </p:pic>
      <p:sp>
        <p:nvSpPr>
          <p:cNvPr id="13" name="Slide Number Placeholder 15">
            <a:extLst>
              <a:ext uri="{FF2B5EF4-FFF2-40B4-BE49-F238E27FC236}">
                <a16:creationId xmlns:a16="http://schemas.microsoft.com/office/drawing/2014/main" xmlns="" id="{97687C57-E2F2-5C4A-9B6F-06D750F54D3C}"/>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129783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57288"/>
            <a:ext cx="3987800" cy="3033712"/>
          </a:xfrm>
          <a:prstGeom prst="rect">
            <a:avLst/>
          </a:prstGeom>
          <a:solidFill>
            <a:schemeClr val="bg1"/>
          </a:solidFill>
        </p:spPr>
        <p:txBody>
          <a:bodyPr lIns="108000" tIns="90000" rIns="108000" bIns="90000">
            <a:normAutofit/>
          </a:bodyPr>
          <a:lstStyle>
            <a:lvl1pPr>
              <a:lnSpc>
                <a:spcPct val="100000"/>
              </a:lnSpc>
              <a:spcAft>
                <a:spcPts val="300"/>
              </a:spcAft>
              <a:defRPr sz="1600"/>
            </a:lvl1pPr>
            <a:lvl2pPr>
              <a:lnSpc>
                <a:spcPct val="100000"/>
              </a:lnSpc>
              <a:spcAft>
                <a:spcPts val="300"/>
              </a:spcAft>
              <a:buClr>
                <a:srgbClr val="3E9DC8"/>
              </a:buClr>
              <a:defRPr sz="1600"/>
            </a:lvl2pPr>
            <a:lvl3pPr>
              <a:lnSpc>
                <a:spcPct val="110000"/>
              </a:lnSpc>
              <a:buClr>
                <a:srgbClr val="3E9DC8"/>
              </a:buClr>
              <a:defRPr sz="1500"/>
            </a:lvl3pPr>
            <a:lvl4pPr>
              <a:lnSpc>
                <a:spcPct val="110000"/>
              </a:lnSpc>
              <a:buClr>
                <a:schemeClr val="bg1">
                  <a:lumMod val="65000"/>
                </a:schemeClr>
              </a:buClr>
              <a:defRPr sz="1500"/>
            </a:lvl4pPr>
            <a:lvl5pPr>
              <a:lnSpc>
                <a:spcPct val="110000"/>
              </a:lnSpc>
              <a:buClr>
                <a:schemeClr val="bg1">
                  <a:lumMod val="65000"/>
                </a:schemeClr>
              </a:buCl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a:solidFill>
                  <a:srgbClr val="3E9DC8"/>
                </a:solidFill>
              </a:defRPr>
            </a:lvl1pPr>
          </a:lstStyle>
          <a:p>
            <a:r>
              <a:rPr lang="en-US" dirty="0"/>
              <a:t>Click to edit master title style</a:t>
            </a:r>
          </a:p>
        </p:txBody>
      </p:sp>
      <p:sp>
        <p:nvSpPr>
          <p:cNvPr id="11" name="Content Placeholder 2"/>
          <p:cNvSpPr>
            <a:spLocks noGrp="1"/>
          </p:cNvSpPr>
          <p:nvPr>
            <p:ph sz="half" idx="12"/>
          </p:nvPr>
        </p:nvSpPr>
        <p:spPr>
          <a:xfrm>
            <a:off x="4699000" y="1157288"/>
            <a:ext cx="3987800" cy="3033712"/>
          </a:xfrm>
          <a:prstGeom prst="rect">
            <a:avLst/>
          </a:prstGeom>
          <a:solidFill>
            <a:schemeClr val="bg1"/>
          </a:solidFill>
        </p:spPr>
        <p:txBody>
          <a:bodyPr lIns="108000" tIns="90000" rIns="108000" bIns="90000">
            <a:normAutofit/>
          </a:bodyPr>
          <a:lstStyle>
            <a:lvl1pPr>
              <a:lnSpc>
                <a:spcPct val="100000"/>
              </a:lnSpc>
              <a:spcAft>
                <a:spcPts val="300"/>
              </a:spcAft>
              <a:defRPr sz="1600"/>
            </a:lvl1pPr>
            <a:lvl2pPr>
              <a:lnSpc>
                <a:spcPct val="100000"/>
              </a:lnSpc>
              <a:spcAft>
                <a:spcPts val="300"/>
              </a:spcAft>
              <a:buClr>
                <a:srgbClr val="3E9DC8"/>
              </a:buClr>
              <a:defRPr sz="1600"/>
            </a:lvl2pPr>
            <a:lvl3pPr>
              <a:lnSpc>
                <a:spcPct val="110000"/>
              </a:lnSpc>
              <a:buClr>
                <a:srgbClr val="3E9DC8"/>
              </a:buClr>
              <a:defRPr sz="1500"/>
            </a:lvl3pPr>
            <a:lvl4pPr>
              <a:lnSpc>
                <a:spcPct val="110000"/>
              </a:lnSpc>
              <a:buClr>
                <a:schemeClr val="bg1">
                  <a:lumMod val="65000"/>
                </a:schemeClr>
              </a:buClr>
              <a:defRPr sz="1500"/>
            </a:lvl4pPr>
            <a:lvl5pPr>
              <a:lnSpc>
                <a:spcPct val="110000"/>
              </a:lnSpc>
              <a:buClr>
                <a:schemeClr val="bg1">
                  <a:lumMod val="65000"/>
                </a:schemeClr>
              </a:buCl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xmlns="" id="{72D34193-04DC-9B49-9D24-734A1BBB06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707212"/>
            <a:ext cx="1240786" cy="283806"/>
          </a:xfrm>
          <a:prstGeom prst="rect">
            <a:avLst/>
          </a:prstGeom>
        </p:spPr>
      </p:pic>
      <p:sp>
        <p:nvSpPr>
          <p:cNvPr id="13" name="Slide Number Placeholder 15">
            <a:extLst>
              <a:ext uri="{FF2B5EF4-FFF2-40B4-BE49-F238E27FC236}">
                <a16:creationId xmlns:a16="http://schemas.microsoft.com/office/drawing/2014/main" xmlns="" id="{3E131104-BFD7-3843-A64D-2047D67F77F1}"/>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20894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title slide 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696A7CB-A363-C542-87AC-C7673AC36E2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199" y="4707212"/>
            <a:ext cx="1240785" cy="283806"/>
          </a:xfrm>
          <a:prstGeom prst="rect">
            <a:avLst/>
          </a:prstGeom>
        </p:spPr>
      </p:pic>
      <p:sp>
        <p:nvSpPr>
          <p:cNvPr id="9" name="Slide Number Placeholder 15">
            <a:extLst>
              <a:ext uri="{FF2B5EF4-FFF2-40B4-BE49-F238E27FC236}">
                <a16:creationId xmlns:a16="http://schemas.microsoft.com/office/drawing/2014/main" xmlns="" id="{2C9DD884-312F-B34C-9B2F-48B3263D22B0}"/>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chemeClr val="bg1"/>
                </a:solidFill>
              </a:rPr>
              <a:pPr algn="r"/>
              <a:t>‹#›</a:t>
            </a:fld>
            <a:endParaRPr lang="en-US" sz="1000" b="1" dirty="0">
              <a:solidFill>
                <a:schemeClr val="bg1"/>
              </a:solidFill>
            </a:endParaRPr>
          </a:p>
        </p:txBody>
      </p:sp>
      <p:sp>
        <p:nvSpPr>
          <p:cNvPr id="24" name="Text Placeholder 23">
            <a:extLst>
              <a:ext uri="{FF2B5EF4-FFF2-40B4-BE49-F238E27FC236}">
                <a16:creationId xmlns:a16="http://schemas.microsoft.com/office/drawing/2014/main" xmlns="" id="{ADBDF16B-0D53-844E-B5C8-D9377E71FB8E}"/>
              </a:ext>
            </a:extLst>
          </p:cNvPr>
          <p:cNvSpPr>
            <a:spLocks noGrp="1"/>
          </p:cNvSpPr>
          <p:nvPr>
            <p:ph type="body" sz="quarter" idx="12"/>
          </p:nvPr>
        </p:nvSpPr>
        <p:spPr>
          <a:xfrm>
            <a:off x="457200" y="478773"/>
            <a:ext cx="1907932" cy="1866900"/>
          </a:xfrm>
          <a:prstGeom prst="rect">
            <a:avLst/>
          </a:prstGeom>
        </p:spPr>
        <p:txBody>
          <a:bodyPr lIns="0" tIns="0" rIns="0" bIns="0"/>
          <a:lstStyle>
            <a:lvl1pPr>
              <a:defRPr sz="2800">
                <a:solidFill>
                  <a:schemeClr val="bg1"/>
                </a:solidFill>
              </a:defRPr>
            </a:lvl1pPr>
          </a:lstStyle>
          <a:p>
            <a:pPr lvl="0"/>
            <a:r>
              <a:rPr lang="en-GB" dirty="0"/>
              <a:t>Click to edit Master text styles</a:t>
            </a:r>
            <a:endParaRPr lang="en-US" dirty="0"/>
          </a:p>
        </p:txBody>
      </p:sp>
      <p:sp>
        <p:nvSpPr>
          <p:cNvPr id="3" name="Text Placeholder 2">
            <a:extLst>
              <a:ext uri="{FF2B5EF4-FFF2-40B4-BE49-F238E27FC236}">
                <a16:creationId xmlns:a16="http://schemas.microsoft.com/office/drawing/2014/main" xmlns="" id="{957563F5-162F-D246-B1F4-73E9B360D25B}"/>
              </a:ext>
            </a:extLst>
          </p:cNvPr>
          <p:cNvSpPr>
            <a:spLocks noGrp="1"/>
          </p:cNvSpPr>
          <p:nvPr>
            <p:ph type="body" sz="quarter" idx="13"/>
          </p:nvPr>
        </p:nvSpPr>
        <p:spPr>
          <a:xfrm>
            <a:off x="3936999" y="479424"/>
            <a:ext cx="4205515" cy="3958759"/>
          </a:xfrm>
          <a:prstGeom prst="rect">
            <a:avLst/>
          </a:prstGeom>
        </p:spPr>
        <p:txBody>
          <a:bodyPr/>
          <a:lstStyle>
            <a:lvl1pPr>
              <a:lnSpc>
                <a:spcPct val="120000"/>
              </a:lnSpc>
              <a:spcBef>
                <a:spcPts val="300"/>
              </a:spcBef>
              <a:spcAft>
                <a:spcPts val="300"/>
              </a:spcAft>
              <a:defRPr>
                <a:solidFill>
                  <a:schemeClr val="bg1"/>
                </a:solidFill>
              </a:defRPr>
            </a:lvl1pPr>
            <a:lvl2pPr>
              <a:lnSpc>
                <a:spcPct val="120000"/>
              </a:lnSpc>
              <a:spcBef>
                <a:spcPts val="300"/>
              </a:spcBef>
              <a:spcAft>
                <a:spcPts val="300"/>
              </a:spcAft>
              <a:defRPr>
                <a:solidFill>
                  <a:schemeClr val="bg1"/>
                </a:solidFill>
              </a:defRPr>
            </a:lvl2pPr>
            <a:lvl3pPr>
              <a:lnSpc>
                <a:spcPct val="120000"/>
              </a:lnSpc>
              <a:spcBef>
                <a:spcPts val="300"/>
              </a:spcBef>
              <a:spcAft>
                <a:spcPts val="300"/>
              </a:spcAft>
              <a:defRPr>
                <a:solidFill>
                  <a:schemeClr val="bg1"/>
                </a:solidFill>
              </a:defRPr>
            </a:lvl3pPr>
            <a:lvl4pPr>
              <a:lnSpc>
                <a:spcPct val="120000"/>
              </a:lnSpc>
              <a:spcBef>
                <a:spcPts val="300"/>
              </a:spcBef>
              <a:spcAft>
                <a:spcPts val="300"/>
              </a:spcAft>
              <a:defRPr>
                <a:solidFill>
                  <a:schemeClr val="bg1"/>
                </a:solidFill>
              </a:defRPr>
            </a:lvl4pPr>
            <a:lvl5pPr>
              <a:lnSpc>
                <a:spcPct val="120000"/>
              </a:lnSpc>
              <a:spcBef>
                <a:spcPts val="300"/>
              </a:spcBef>
              <a:spcAft>
                <a:spcPts val="300"/>
              </a:spcAft>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656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title slide g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xmlns="" id="{2B7273A9-5660-DB47-B198-315D7C7EC889}"/>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pic>
        <p:nvPicPr>
          <p:cNvPr id="10" name="Picture 9">
            <a:extLst>
              <a:ext uri="{FF2B5EF4-FFF2-40B4-BE49-F238E27FC236}">
                <a16:creationId xmlns:a16="http://schemas.microsoft.com/office/drawing/2014/main" xmlns="" id="{08A4D3B7-90F5-7443-AE56-51549EF74D4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199" y="4707212"/>
            <a:ext cx="1240785" cy="283806"/>
          </a:xfrm>
          <a:prstGeom prst="rect">
            <a:avLst/>
          </a:prstGeom>
        </p:spPr>
      </p:pic>
      <p:sp>
        <p:nvSpPr>
          <p:cNvPr id="15" name="Text Placeholder 14">
            <a:extLst>
              <a:ext uri="{FF2B5EF4-FFF2-40B4-BE49-F238E27FC236}">
                <a16:creationId xmlns:a16="http://schemas.microsoft.com/office/drawing/2014/main" xmlns="" id="{323D0791-EED3-414F-9729-92A133E0403C}"/>
              </a:ext>
            </a:extLst>
          </p:cNvPr>
          <p:cNvSpPr>
            <a:spLocks noGrp="1"/>
          </p:cNvSpPr>
          <p:nvPr>
            <p:ph type="body" sz="quarter" idx="11"/>
          </p:nvPr>
        </p:nvSpPr>
        <p:spPr>
          <a:xfrm>
            <a:off x="465138" y="486835"/>
            <a:ext cx="1794486" cy="2266950"/>
          </a:xfrm>
          <a:prstGeom prst="rect">
            <a:avLst/>
          </a:prstGeom>
        </p:spPr>
        <p:txBody>
          <a:bodyPr lIns="0" tIns="0" rIns="0" bIns="0"/>
          <a:lstStyle>
            <a:lvl1pPr>
              <a:defRPr sz="2800">
                <a:solidFill>
                  <a:schemeClr val="bg1"/>
                </a:solidFill>
              </a:defRPr>
            </a:lvl1pPr>
          </a:lstStyle>
          <a:p>
            <a:pPr lvl="0"/>
            <a:r>
              <a:rPr lang="en-GB" dirty="0"/>
              <a:t>Click to edit Master text styles</a:t>
            </a:r>
            <a:endParaRPr lang="en-US" dirty="0"/>
          </a:p>
        </p:txBody>
      </p:sp>
      <p:sp>
        <p:nvSpPr>
          <p:cNvPr id="3" name="Text Placeholder 2">
            <a:extLst>
              <a:ext uri="{FF2B5EF4-FFF2-40B4-BE49-F238E27FC236}">
                <a16:creationId xmlns:a16="http://schemas.microsoft.com/office/drawing/2014/main" xmlns="" id="{0A8FEE4C-FFB1-684D-AC48-37808F724FD5}"/>
              </a:ext>
            </a:extLst>
          </p:cNvPr>
          <p:cNvSpPr>
            <a:spLocks noGrp="1"/>
          </p:cNvSpPr>
          <p:nvPr>
            <p:ph type="body" sz="quarter" idx="12"/>
          </p:nvPr>
        </p:nvSpPr>
        <p:spPr>
          <a:xfrm>
            <a:off x="3930650" y="486836"/>
            <a:ext cx="4748213" cy="3795018"/>
          </a:xfrm>
          <a:prstGeom prst="rect">
            <a:avLst/>
          </a:prstGeom>
        </p:spPr>
        <p:txBody>
          <a:bodyPr/>
          <a:lstStyle>
            <a:lvl1pPr>
              <a:lnSpc>
                <a:spcPct val="120000"/>
              </a:lnSpc>
              <a:spcBef>
                <a:spcPts val="300"/>
              </a:spcBef>
              <a:spcAft>
                <a:spcPts val="300"/>
              </a:spcAft>
              <a:defRPr/>
            </a:lvl1pPr>
            <a:lvl2pPr>
              <a:lnSpc>
                <a:spcPct val="120000"/>
              </a:lnSpc>
              <a:spcBef>
                <a:spcPts val="300"/>
              </a:spcBef>
              <a:spcAft>
                <a:spcPts val="300"/>
              </a:spcAft>
              <a:defRPr/>
            </a:lvl2pPr>
            <a:lvl3pPr>
              <a:lnSpc>
                <a:spcPct val="120000"/>
              </a:lnSpc>
              <a:spcBef>
                <a:spcPts val="300"/>
              </a:spcBef>
              <a:spcAft>
                <a:spcPts val="300"/>
              </a:spcAft>
              <a:defRPr/>
            </a:lvl3pPr>
            <a:lvl4pPr>
              <a:lnSpc>
                <a:spcPct val="120000"/>
              </a:lnSpc>
              <a:spcBef>
                <a:spcPts val="300"/>
              </a:spcBef>
              <a:spcAft>
                <a:spcPts val="300"/>
              </a:spcAft>
              <a:defRPr/>
            </a:lvl4pPr>
            <a:lvl5pPr>
              <a:lnSpc>
                <a:spcPct val="120000"/>
              </a:lnSpc>
              <a:spcBef>
                <a:spcPts val="300"/>
              </a:spcBef>
              <a:spcAft>
                <a:spcPts val="3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1167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02527" y="708668"/>
            <a:ext cx="1792117" cy="1141644"/>
          </a:xfrm>
          <a:prstGeom prst="rect">
            <a:avLst/>
          </a:prstGeom>
        </p:spPr>
      </p:pic>
      <p:sp>
        <p:nvSpPr>
          <p:cNvPr id="2" name="TextBox 1">
            <a:extLst>
              <a:ext uri="{FF2B5EF4-FFF2-40B4-BE49-F238E27FC236}">
                <a16:creationId xmlns:a16="http://schemas.microsoft.com/office/drawing/2014/main" xmlns="" id="{0994811B-4426-BD4A-8776-6C11CDD641EC}"/>
              </a:ext>
            </a:extLst>
          </p:cNvPr>
          <p:cNvSpPr txBox="1"/>
          <p:nvPr userDrawn="1"/>
        </p:nvSpPr>
        <p:spPr>
          <a:xfrm>
            <a:off x="3078959" y="4417559"/>
            <a:ext cx="5750719" cy="461665"/>
          </a:xfrm>
          <a:prstGeom prst="rect">
            <a:avLst/>
          </a:prstGeom>
          <a:noFill/>
        </p:spPr>
        <p:txBody>
          <a:bodyPr wrap="square" rtlCol="0" anchor="b" anchorCtr="0">
            <a:spAutoFit/>
          </a:bodyPr>
          <a:lstStyle/>
          <a:p>
            <a:pPr algn="r"/>
            <a:r>
              <a:rPr lang="en-GB" sz="1200" dirty="0">
                <a:solidFill>
                  <a:schemeClr val="tx1"/>
                </a:solidFill>
              </a:rPr>
              <a:t>James Goold House, 228 Victoria Parade, East Melbourne VIC 3002 </a:t>
            </a:r>
          </a:p>
          <a:p>
            <a:pPr algn="r"/>
            <a:r>
              <a:rPr lang="en-GB" sz="1200" dirty="0">
                <a:solidFill>
                  <a:schemeClr val="tx1"/>
                </a:solidFill>
              </a:rPr>
              <a:t>T: +61 3 9267 0228  E: execdirector@macs.vic.edu.au  </a:t>
            </a:r>
            <a:r>
              <a:rPr lang="en-GB" sz="1200" b="1" dirty="0">
                <a:solidFill>
                  <a:schemeClr val="tx1"/>
                </a:solidFill>
              </a:rPr>
              <a:t>www.macs.vic.edu.au</a:t>
            </a:r>
          </a:p>
        </p:txBody>
      </p:sp>
    </p:spTree>
    <p:extLst>
      <p:ext uri="{BB962C8B-B14F-4D97-AF65-F5344CB8AC3E}">
        <p14:creationId xmlns:p14="http://schemas.microsoft.com/office/powerpoint/2010/main" val="86835157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descr="8473 10009_PPLogo-CMYK.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9961" y="587759"/>
            <a:ext cx="1792117" cy="1647442"/>
          </a:xfrm>
          <a:prstGeom prst="rect">
            <a:avLst/>
          </a:prstGeom>
        </p:spPr>
      </p:pic>
      <p:sp>
        <p:nvSpPr>
          <p:cNvPr id="16" name="Title 1"/>
          <p:cNvSpPr>
            <a:spLocks noGrp="1"/>
          </p:cNvSpPr>
          <p:nvPr>
            <p:ph type="ctrTitle" hasCustomPrompt="1"/>
          </p:nvPr>
        </p:nvSpPr>
        <p:spPr>
          <a:xfrm>
            <a:off x="894173" y="3292627"/>
            <a:ext cx="6869760" cy="730730"/>
          </a:xfrm>
          <a:prstGeom prst="rect">
            <a:avLst/>
          </a:prstGeom>
        </p:spPr>
        <p:txBody>
          <a:bodyPr lIns="0" tIns="0" rIns="0" bIns="0" anchor="b" anchorCtr="0">
            <a:noAutofit/>
          </a:bodyPr>
          <a:lstStyle>
            <a:lvl1pPr algn="l">
              <a:defRPr sz="2800" cap="none" baseline="0">
                <a:solidFill>
                  <a:srgbClr val="FFFFFF"/>
                </a:solidFill>
              </a:defRPr>
            </a:lvl1pPr>
          </a:lstStyle>
          <a:p>
            <a:r>
              <a:rPr lang="en-AU" dirty="0" smtClean="0"/>
              <a:t>Click to add title </a:t>
            </a:r>
            <a:endParaRPr lang="en-US" dirty="0"/>
          </a:p>
        </p:txBody>
      </p:sp>
      <p:sp>
        <p:nvSpPr>
          <p:cNvPr id="17" name="Subtitle 2"/>
          <p:cNvSpPr>
            <a:spLocks noGrp="1"/>
          </p:cNvSpPr>
          <p:nvPr>
            <p:ph type="subTitle" idx="1"/>
          </p:nvPr>
        </p:nvSpPr>
        <p:spPr>
          <a:xfrm>
            <a:off x="894173" y="4023357"/>
            <a:ext cx="6869760" cy="416561"/>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107731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ub title slide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57623" y="757523"/>
            <a:ext cx="2337745" cy="1357027"/>
          </a:xfrm>
          <a:prstGeom prst="rect">
            <a:avLst/>
          </a:prstGeom>
        </p:spPr>
        <p:txBody>
          <a:bodyPr lIns="0" tIns="0" rIns="0" bIns="0" anchor="t" anchorCtr="0">
            <a:normAutofit/>
          </a:bodyPr>
          <a:lstStyle>
            <a:lvl1pPr algn="l">
              <a:defRPr sz="2000" cap="none" baseline="0">
                <a:solidFill>
                  <a:srgbClr val="FFFFFF"/>
                </a:solidFill>
              </a:defRPr>
            </a:lvl1pPr>
          </a:lstStyle>
          <a:p>
            <a:endParaRPr lang="en-US" dirty="0"/>
          </a:p>
        </p:txBody>
      </p:sp>
      <p:cxnSp>
        <p:nvCxnSpPr>
          <p:cNvPr id="3" name="Straight Connector 2"/>
          <p:cNvCxnSpPr/>
          <p:nvPr userDrawn="1"/>
        </p:nvCxnSpPr>
        <p:spPr>
          <a:xfrm>
            <a:off x="436882" y="4445574"/>
            <a:ext cx="8249919"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descr="8473 10009_PPLogoSymbol-CMYK.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18146" y="4501454"/>
            <a:ext cx="368654" cy="401320"/>
          </a:xfrm>
          <a:prstGeom prst="rect">
            <a:avLst/>
          </a:prstGeom>
        </p:spPr>
      </p:pic>
      <p:pic>
        <p:nvPicPr>
          <p:cNvPr id="6" name="Picture 5" descr="8473 10009_PPLogoWordmark-BW.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6882" y="4508454"/>
            <a:ext cx="902970" cy="394320"/>
          </a:xfrm>
          <a:prstGeom prst="rect">
            <a:avLst/>
          </a:prstGeom>
        </p:spPr>
      </p:pic>
      <p:sp>
        <p:nvSpPr>
          <p:cNvPr id="7" name="Content Placeholder 3"/>
          <p:cNvSpPr>
            <a:spLocks noGrp="1"/>
          </p:cNvSpPr>
          <p:nvPr>
            <p:ph sz="half" idx="10" hasCustomPrompt="1"/>
          </p:nvPr>
        </p:nvSpPr>
        <p:spPr>
          <a:xfrm>
            <a:off x="3930650" y="869950"/>
            <a:ext cx="4748213" cy="3353271"/>
          </a:xfrm>
          <a:prstGeom prst="rect">
            <a:avLst/>
          </a:prstGeom>
        </p:spPr>
        <p:txBody>
          <a:bodyPr>
            <a:normAutofit/>
          </a:bodyPr>
          <a:lstStyle>
            <a:lvl1pPr marL="285750" indent="-285750">
              <a:lnSpc>
                <a:spcPct val="110000"/>
              </a:lnSpc>
              <a:buClr>
                <a:srgbClr val="3E9DC8"/>
              </a:buClr>
              <a:buFont typeface="Arial"/>
              <a:buChar char="•"/>
              <a:defRPr sz="1800" baseline="0"/>
            </a:lvl1pPr>
            <a:lvl2pPr marL="541338" indent="-269875">
              <a:lnSpc>
                <a:spcPct val="110000"/>
              </a:lnSpc>
              <a:buClr>
                <a:srgbClr val="3E9DC8"/>
              </a:buClr>
              <a:defRPr sz="1800"/>
            </a:lvl2pPr>
            <a:lvl3pPr marL="804863" indent="-263525">
              <a:lnSpc>
                <a:spcPct val="110000"/>
              </a:lnSpc>
              <a:buClr>
                <a:srgbClr val="3E9DC8"/>
              </a:buClr>
              <a:defRPr sz="1800"/>
            </a:lvl3pPr>
            <a:lvl4pPr marL="1074738" indent="-269875" defTabSz="617538">
              <a:lnSpc>
                <a:spcPct val="110000"/>
              </a:lnSpc>
              <a:buClr>
                <a:schemeClr val="bg1">
                  <a:lumMod val="65000"/>
                </a:schemeClr>
              </a:buClr>
              <a:defRPr sz="1800"/>
            </a:lvl4pPr>
            <a:lvl5pPr marL="1346200" indent="-271463">
              <a:lnSpc>
                <a:spcPct val="110000"/>
              </a:lnSpc>
              <a:buClr>
                <a:schemeClr val="bg1">
                  <a:lumMod val="65000"/>
                </a:schemeClr>
              </a:buClr>
              <a:defRPr sz="1800"/>
            </a:lvl5pPr>
            <a:lvl6pPr>
              <a:defRPr sz="1800"/>
            </a:lvl6pPr>
            <a:lvl7pPr>
              <a:defRPr sz="1800"/>
            </a:lvl7pPr>
            <a:lvl8pPr>
              <a:defRPr sz="1800"/>
            </a:lvl8pPr>
            <a:lvl9pPr>
              <a:defRPr sz="1800"/>
            </a:lvl9pPr>
          </a:lstStyle>
          <a:p>
            <a:pPr lvl="0"/>
            <a:r>
              <a:rPr lang="en-US" dirty="0" smtClean="0"/>
              <a:t>Insert image only in this box or leave blank</a:t>
            </a:r>
          </a:p>
        </p:txBody>
      </p:sp>
    </p:spTree>
    <p:extLst>
      <p:ext uri="{BB962C8B-B14F-4D97-AF65-F5344CB8AC3E}">
        <p14:creationId xmlns:p14="http://schemas.microsoft.com/office/powerpoint/2010/main" val="2722294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2702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2" r:id="rId3"/>
    <p:sldLayoutId id="2147483666" r:id="rId4"/>
    <p:sldLayoutId id="2147483668" r:id="rId5"/>
    <p:sldLayoutId id="2147483669" r:id="rId6"/>
    <p:sldLayoutId id="2147483660" r:id="rId7"/>
    <p:sldLayoutId id="2147483670" r:id="rId8"/>
    <p:sldLayoutId id="2147483671" r:id="rId9"/>
    <p:sldLayoutId id="2147483676" r:id="rId10"/>
    <p:sldLayoutId id="2147483679" r:id="rId11"/>
  </p:sldLayoutIdLst>
  <p:hf hdr="0" ftr="0"/>
  <p:txStyles>
    <p:titleStyle>
      <a:lvl1pPr algn="l" defTabSz="457200" rtl="0" eaLnBrk="1" latinLnBrk="0" hangingPunct="1">
        <a:spcBef>
          <a:spcPct val="0"/>
        </a:spcBef>
        <a:buNone/>
        <a:defRPr sz="2800" kern="1200" cap="none">
          <a:solidFill>
            <a:srgbClr val="3E9DC8"/>
          </a:solidFill>
          <a:latin typeface="+mj-lt"/>
          <a:ea typeface="+mj-ea"/>
          <a:cs typeface="+mj-cs"/>
        </a:defRPr>
      </a:lvl1pPr>
    </p:titleStyle>
    <p:bodyStyle>
      <a:lvl1pPr marL="0" indent="0" algn="l" defTabSz="457200" rtl="0" eaLnBrk="1" latinLnBrk="0" hangingPunct="1">
        <a:lnSpc>
          <a:spcPts val="3200"/>
        </a:lnSpc>
        <a:spcBef>
          <a:spcPts val="0"/>
        </a:spcBef>
        <a:buClr>
          <a:srgbClr val="0CC6DE"/>
        </a:buClr>
        <a:buFontTx/>
        <a:buNone/>
        <a:defRPr sz="2000" kern="1200">
          <a:solidFill>
            <a:srgbClr val="58595B"/>
          </a:solidFill>
          <a:latin typeface="+mn-lt"/>
          <a:ea typeface="+mn-ea"/>
          <a:cs typeface="+mn-cs"/>
        </a:defRPr>
      </a:lvl1pPr>
      <a:lvl2pPr marL="360000" indent="-216000" algn="l" defTabSz="457200" rtl="0" eaLnBrk="1" latinLnBrk="0" hangingPunct="1">
        <a:lnSpc>
          <a:spcPts val="3200"/>
        </a:lnSpc>
        <a:spcBef>
          <a:spcPts val="480"/>
        </a:spcBef>
        <a:buClr>
          <a:srgbClr val="3E9DC8"/>
        </a:buClr>
        <a:buFont typeface="Lucida Grande"/>
        <a:buChar char="-"/>
        <a:defRPr sz="1800" kern="1200">
          <a:solidFill>
            <a:srgbClr val="58595B"/>
          </a:solidFill>
          <a:latin typeface="+mn-lt"/>
          <a:ea typeface="+mn-ea"/>
          <a:cs typeface="+mn-cs"/>
        </a:defRPr>
      </a:lvl2pPr>
      <a:lvl3pPr marL="648000" indent="-216000" algn="l" defTabSz="457200" rtl="0" eaLnBrk="1" latinLnBrk="0" hangingPunct="1">
        <a:lnSpc>
          <a:spcPts val="3200"/>
        </a:lnSpc>
        <a:spcBef>
          <a:spcPct val="20000"/>
        </a:spcBef>
        <a:buClr>
          <a:srgbClr val="3E9DC8"/>
        </a:buClr>
        <a:buFont typeface="Arial"/>
        <a:buChar char="•"/>
        <a:defRPr sz="1800" kern="1200">
          <a:solidFill>
            <a:srgbClr val="58595B"/>
          </a:solidFill>
          <a:latin typeface="+mn-lt"/>
          <a:ea typeface="+mn-ea"/>
          <a:cs typeface="+mn-cs"/>
        </a:defRPr>
      </a:lvl3pPr>
      <a:lvl4pPr marL="828000" indent="-216000" algn="l" defTabSz="457200" rtl="0" eaLnBrk="1" latinLnBrk="0" hangingPunct="1">
        <a:lnSpc>
          <a:spcPts val="3200"/>
        </a:lnSpc>
        <a:spcBef>
          <a:spcPct val="20000"/>
        </a:spcBef>
        <a:buClr>
          <a:schemeClr val="bg1">
            <a:lumMod val="65000"/>
          </a:schemeClr>
        </a:buClr>
        <a:buFont typeface="Lucida Grande"/>
        <a:buChar char="-"/>
        <a:defRPr sz="1800" kern="1200">
          <a:solidFill>
            <a:srgbClr val="58595B"/>
          </a:solidFill>
          <a:latin typeface="+mn-lt"/>
          <a:ea typeface="+mn-ea"/>
          <a:cs typeface="+mn-cs"/>
        </a:defRPr>
      </a:lvl4pPr>
      <a:lvl5pPr marL="1152000" indent="-216000" algn="l" defTabSz="457200" rtl="0" eaLnBrk="1" latinLnBrk="0" hangingPunct="1">
        <a:lnSpc>
          <a:spcPts val="3200"/>
        </a:lnSpc>
        <a:spcBef>
          <a:spcPct val="20000"/>
        </a:spcBef>
        <a:buClr>
          <a:schemeClr val="bg1">
            <a:lumMod val="65000"/>
          </a:schemeClr>
        </a:buClr>
        <a:buFont typeface="Arial"/>
        <a:buChar char="•"/>
        <a:defRPr sz="18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macs.vic.edu.au/MelbourneArchdioceseCatholicSchools/media/Documentation/Documents/SAC/MACS_Working-Together_WEB1.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governance.melbourne/wp-content/uploads/2021/03/School-Advisory-Councils-discernment-process.docx"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governance.melbourne/wp-content/uploads/2021/05/School-Advisory-Council-Manual-V1.0.docx"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cs.vic.edu.au/MelbourneArchdioceseCatholicSchools/media/Documentation/Documents/SAC/School-Advisory-Councils-Terms-of-Reference.DOCX"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aGMQFCRsE4c" TargetMode="External"/><Relationship Id="rId2" Type="http://schemas.openxmlformats.org/officeDocument/2006/relationships/hyperlink" Target="https://governance.melbourne/" TargetMode="External"/><Relationship Id="rId1" Type="http://schemas.openxmlformats.org/officeDocument/2006/relationships/slideLayout" Target="../slideLayouts/slideLayout6.xml"/><Relationship Id="rId6" Type="http://schemas.openxmlformats.org/officeDocument/2006/relationships/hyperlink" Target="https://youtu.be/yBRy9g_FqyQ" TargetMode="External"/><Relationship Id="rId5" Type="http://schemas.openxmlformats.org/officeDocument/2006/relationships/hyperlink" Target="https://governance.melbourne/establishing-a-school-advisory-council/" TargetMode="External"/><Relationship Id="rId4" Type="http://schemas.openxmlformats.org/officeDocument/2006/relationships/hyperlink" Target="https://youtu.be/JV2AOdzA2XA"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governance.melbourne/school-advisory-councils/" TargetMode="External"/><Relationship Id="rId13" Type="http://schemas.openxmlformats.org/officeDocument/2006/relationships/hyperlink" Target="https://www.macs.vic.edu.au/Our-Schools/Curriculum-Learning-Programs/Student-Wellbeing/eXcel/Family-and-Community-Engagement.aspx" TargetMode="External"/><Relationship Id="rId3" Type="http://schemas.openxmlformats.org/officeDocument/2006/relationships/hyperlink" Target="https://www.macs.vic.edu.au/MelbourneArchdioceseCatholicSchools/media/Documentation/Documents/SAC/MACS-Statement-of-Mission.pdf" TargetMode="External"/><Relationship Id="rId7" Type="http://schemas.openxmlformats.org/officeDocument/2006/relationships/hyperlink" Target="https://www.macs.vic.edu.au/About-Us/Why-MACS.aspx" TargetMode="External"/><Relationship Id="rId12" Type="http://schemas.openxmlformats.org/officeDocument/2006/relationships/hyperlink" Target="https://www.macs.vic.edu.au/Our-Schools/Curriculum-Learning-Programs/Horizons-of-Hope/Families-as-partners.a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macs.vic.edu.au/About-Us/Who-we-are.aspx" TargetMode="External"/><Relationship Id="rId11" Type="http://schemas.openxmlformats.org/officeDocument/2006/relationships/hyperlink" Target="https://www.macs.vic.edu.au/Our-Schools/Parents-as-Partners.aspx" TargetMode="External"/><Relationship Id="rId5" Type="http://schemas.openxmlformats.org/officeDocument/2006/relationships/hyperlink" Target="https://www.macs.vic.edu.au/MelbourneArchdioceseCatholicSchools/media/Documentation/Documents/SAC/School-Advisory-Councils-Terms-of-Reference.DOCX" TargetMode="External"/><Relationship Id="rId10" Type="http://schemas.openxmlformats.org/officeDocument/2006/relationships/hyperlink" Target="https://governance.melbourne/" TargetMode="External"/><Relationship Id="rId4" Type="http://schemas.openxmlformats.org/officeDocument/2006/relationships/hyperlink" Target="https://www.macs.vic.edu.au/MelbourneArchdioceseCatholicSchools/media/Documentation/Documents/SAC/MACS_Working-Together_WEB1.pdf" TargetMode="External"/><Relationship Id="rId9" Type="http://schemas.openxmlformats.org/officeDocument/2006/relationships/hyperlink" Target="https://governance.melbourne/sac-fa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macs.vic.edu.au/MelbourneArchdioceseCatholicSchools/media/Documentation/Documents/SAC/MACS-Statement-of-Mission.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90000"/>
              </a:lnSpc>
            </a:pPr>
            <a:r>
              <a:rPr lang="en-US" sz="3200" dirty="0" smtClean="0"/>
              <a:t/>
            </a:r>
            <a:br>
              <a:rPr lang="en-US" sz="3200" dirty="0" smtClean="0"/>
            </a:br>
            <a:r>
              <a:rPr lang="en-US" sz="3200" dirty="0" smtClean="0"/>
              <a:t>School Advisory Council</a:t>
            </a:r>
            <a:endParaRPr lang="en-US" sz="3200" dirty="0"/>
          </a:p>
        </p:txBody>
      </p:sp>
      <p:sp>
        <p:nvSpPr>
          <p:cNvPr id="3" name="Subtitle 2"/>
          <p:cNvSpPr>
            <a:spLocks noGrp="1"/>
          </p:cNvSpPr>
          <p:nvPr>
            <p:ph type="subTitle" idx="1"/>
          </p:nvPr>
        </p:nvSpPr>
        <p:spPr>
          <a:xfrm>
            <a:off x="611086" y="1797628"/>
            <a:ext cx="5509587" cy="975676"/>
          </a:xfrm>
        </p:spPr>
        <p:txBody>
          <a:bodyPr>
            <a:normAutofit/>
          </a:bodyPr>
          <a:lstStyle/>
          <a:p>
            <a:r>
              <a:rPr lang="en-US" dirty="0" smtClean="0"/>
              <a:t>Introduction to Terms of Reference</a:t>
            </a:r>
            <a:endParaRPr lang="en-US" dirty="0"/>
          </a:p>
        </p:txBody>
      </p:sp>
      <p:sp>
        <p:nvSpPr>
          <p:cNvPr id="4" name="Text Placeholder 3"/>
          <p:cNvSpPr>
            <a:spLocks noGrp="1"/>
          </p:cNvSpPr>
          <p:nvPr>
            <p:ph type="body" sz="quarter" idx="10"/>
          </p:nvPr>
        </p:nvSpPr>
        <p:spPr/>
        <p:txBody>
          <a:bodyPr/>
          <a:lstStyle/>
          <a:p>
            <a:endParaRPr lang="en-AU" dirty="0"/>
          </a:p>
        </p:txBody>
      </p:sp>
    </p:spTree>
    <p:extLst>
      <p:ext uri="{BB962C8B-B14F-4D97-AF65-F5344CB8AC3E}">
        <p14:creationId xmlns:p14="http://schemas.microsoft.com/office/powerpoint/2010/main" val="527672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36882" y="967373"/>
            <a:ext cx="8151444" cy="3928823"/>
          </a:xfrm>
        </p:spPr>
        <p:txBody>
          <a:bodyPr>
            <a:normAutofit fontScale="55000" lnSpcReduction="20000"/>
          </a:bodyPr>
          <a:lstStyle/>
          <a:p>
            <a:pPr lvl="0"/>
            <a:r>
              <a:rPr lang="en-US" sz="2900" dirty="0" smtClean="0"/>
              <a:t>is </a:t>
            </a:r>
            <a:r>
              <a:rPr lang="en-US" sz="2900" b="1" dirty="0">
                <a:solidFill>
                  <a:schemeClr val="accent1">
                    <a:lumMod val="75000"/>
                  </a:schemeClr>
                </a:solidFill>
              </a:rPr>
              <a:t>actively embedded in the life of the faith communities of the local Church, </a:t>
            </a:r>
            <a:r>
              <a:rPr lang="en-US" sz="2900" dirty="0"/>
              <a:t>which in turn is </a:t>
            </a:r>
            <a:r>
              <a:rPr lang="en-US" sz="2900" dirty="0" smtClean="0"/>
              <a:t>tangibly manifest </a:t>
            </a:r>
            <a:r>
              <a:rPr lang="en-US" sz="2900" dirty="0"/>
              <a:t>in the life of each school</a:t>
            </a:r>
          </a:p>
          <a:p>
            <a:pPr lvl="0"/>
            <a:r>
              <a:rPr lang="en-US" sz="2900" dirty="0" smtClean="0"/>
              <a:t>is </a:t>
            </a:r>
            <a:r>
              <a:rPr lang="en-US" sz="2900" dirty="0"/>
              <a:t>an </a:t>
            </a:r>
            <a:r>
              <a:rPr lang="en-US" sz="2900" b="1" dirty="0">
                <a:solidFill>
                  <a:schemeClr val="accent1">
                    <a:lumMod val="75000"/>
                  </a:schemeClr>
                </a:solidFill>
              </a:rPr>
              <a:t>essential place </a:t>
            </a:r>
            <a:r>
              <a:rPr lang="en-US" sz="2900" dirty="0"/>
              <a:t>for the evangelising of children and young people</a:t>
            </a:r>
          </a:p>
          <a:p>
            <a:pPr lvl="0"/>
            <a:r>
              <a:rPr lang="en-US" sz="2900" b="1" dirty="0">
                <a:solidFill>
                  <a:schemeClr val="accent1">
                    <a:lumMod val="75000"/>
                  </a:schemeClr>
                </a:solidFill>
              </a:rPr>
              <a:t>prioritises </a:t>
            </a:r>
            <a:r>
              <a:rPr lang="en-US" sz="2900" dirty="0"/>
              <a:t>the forming of missionary disciples of Jesus</a:t>
            </a:r>
          </a:p>
          <a:p>
            <a:pPr lvl="0"/>
            <a:r>
              <a:rPr lang="en-US" sz="2900" dirty="0" smtClean="0"/>
              <a:t>exists </a:t>
            </a:r>
            <a:r>
              <a:rPr lang="en-US" sz="2900" dirty="0"/>
              <a:t>to assist students and their families to </a:t>
            </a:r>
            <a:r>
              <a:rPr lang="en-US" sz="2900" b="1" dirty="0">
                <a:solidFill>
                  <a:schemeClr val="accent1">
                    <a:lumMod val="75000"/>
                  </a:schemeClr>
                </a:solidFill>
              </a:rPr>
              <a:t>integrate faith, reason, life and culture</a:t>
            </a:r>
          </a:p>
          <a:p>
            <a:pPr lvl="0"/>
            <a:r>
              <a:rPr lang="en-US" sz="2900" dirty="0" smtClean="0"/>
              <a:t>is </a:t>
            </a:r>
            <a:r>
              <a:rPr lang="en-US" sz="2900" dirty="0"/>
              <a:t>conspicuously Christian in outlook, explicitly </a:t>
            </a:r>
            <a:r>
              <a:rPr lang="en-US" sz="2900" b="1" dirty="0">
                <a:solidFill>
                  <a:schemeClr val="accent1">
                    <a:lumMod val="75000"/>
                  </a:schemeClr>
                </a:solidFill>
              </a:rPr>
              <a:t>Catholic in faith and practice, </a:t>
            </a:r>
            <a:r>
              <a:rPr lang="en-US" sz="2900" dirty="0"/>
              <a:t>and intentionally missionary </a:t>
            </a:r>
            <a:r>
              <a:rPr lang="en-US" sz="2900" dirty="0" smtClean="0"/>
              <a:t>in orientation</a:t>
            </a:r>
            <a:endParaRPr lang="en-US" sz="2900" dirty="0"/>
          </a:p>
          <a:p>
            <a:pPr lvl="0"/>
            <a:r>
              <a:rPr lang="en-US" sz="2900" dirty="0" smtClean="0"/>
              <a:t>cultivates </a:t>
            </a:r>
            <a:r>
              <a:rPr lang="en-US" sz="2900" dirty="0"/>
              <a:t>spiritual, social and emotional growth in a </a:t>
            </a:r>
            <a:r>
              <a:rPr lang="en-US" sz="2900" b="1" dirty="0">
                <a:solidFill>
                  <a:schemeClr val="accent1">
                    <a:lumMod val="75000"/>
                  </a:schemeClr>
                </a:solidFill>
              </a:rPr>
              <a:t>safe and protective environment</a:t>
            </a:r>
          </a:p>
          <a:p>
            <a:pPr lvl="0"/>
            <a:r>
              <a:rPr lang="en-US" sz="2900" dirty="0" smtClean="0"/>
              <a:t>provides </a:t>
            </a:r>
            <a:r>
              <a:rPr lang="en-US" sz="2900" dirty="0"/>
              <a:t>a learning environment in which </a:t>
            </a:r>
            <a:r>
              <a:rPr lang="en-US" sz="2900" b="1" dirty="0">
                <a:solidFill>
                  <a:schemeClr val="accent1">
                    <a:lumMod val="75000"/>
                  </a:schemeClr>
                </a:solidFill>
              </a:rPr>
              <a:t>the whole educational community is formed to embrace life in all its fullness</a:t>
            </a:r>
          </a:p>
          <a:p>
            <a:pPr lvl="0"/>
            <a:r>
              <a:rPr lang="en-US" sz="2900" dirty="0" smtClean="0"/>
              <a:t>offers </a:t>
            </a:r>
            <a:r>
              <a:rPr lang="en-US" sz="2900" dirty="0"/>
              <a:t>a human formation that has the </a:t>
            </a:r>
            <a:r>
              <a:rPr lang="en-US" sz="2900" b="1" dirty="0">
                <a:solidFill>
                  <a:schemeClr val="accent1">
                    <a:lumMod val="75000"/>
                  </a:schemeClr>
                </a:solidFill>
              </a:rPr>
              <a:t>intellectual, practical and moral excellence of learners </a:t>
            </a:r>
            <a:r>
              <a:rPr lang="en-US" sz="2900" dirty="0"/>
              <a:t>at its heart</a:t>
            </a:r>
          </a:p>
          <a:p>
            <a:pPr lvl="0"/>
            <a:r>
              <a:rPr lang="en-US" sz="2900" b="1" dirty="0">
                <a:solidFill>
                  <a:schemeClr val="accent1">
                    <a:lumMod val="75000"/>
                  </a:schemeClr>
                </a:solidFill>
              </a:rPr>
              <a:t>forms consciences, fosters peace and develops respectful dialogue </a:t>
            </a:r>
            <a:r>
              <a:rPr lang="en-US" sz="2900" dirty="0"/>
              <a:t>at the service of intellectual charity</a:t>
            </a:r>
          </a:p>
          <a:p>
            <a:pPr lvl="0"/>
            <a:r>
              <a:rPr lang="en-US" sz="2900" dirty="0" smtClean="0"/>
              <a:t>encourages </a:t>
            </a:r>
            <a:r>
              <a:rPr lang="en-US" sz="2900" dirty="0"/>
              <a:t>the discovery of Catholic cultural heritage, especially in </a:t>
            </a:r>
            <a:r>
              <a:rPr lang="en-US" sz="2900" b="1" dirty="0">
                <a:solidFill>
                  <a:schemeClr val="accent1">
                    <a:lumMod val="75000"/>
                  </a:schemeClr>
                </a:solidFill>
              </a:rPr>
              <a:t>art, music, literature and architecture</a:t>
            </a:r>
          </a:p>
          <a:p>
            <a:pPr marL="0" indent="0" algn="r">
              <a:buNone/>
            </a:pPr>
            <a:r>
              <a:rPr lang="en-US" i="1" dirty="0"/>
              <a:t>Source: MACS Statement of Mission</a:t>
            </a:r>
          </a:p>
          <a:p>
            <a:pPr marL="0" lvl="0" indent="0">
              <a:buNone/>
            </a:pPr>
            <a:endParaRPr lang="en-US" i="1" dirty="0"/>
          </a:p>
          <a:p>
            <a:pPr marL="0" lvl="0" indent="0">
              <a:buNone/>
            </a:pPr>
            <a:endParaRPr lang="en-US" i="1" dirty="0"/>
          </a:p>
          <a:p>
            <a:pPr marL="0" lvl="0" indent="0">
              <a:buNone/>
            </a:pPr>
            <a:endParaRPr lang="en-AU" sz="1100" i="1" dirty="0"/>
          </a:p>
        </p:txBody>
      </p:sp>
      <p:sp>
        <p:nvSpPr>
          <p:cNvPr id="3" name="Title 2"/>
          <p:cNvSpPr>
            <a:spLocks noGrp="1"/>
          </p:cNvSpPr>
          <p:nvPr>
            <p:ph type="title"/>
          </p:nvPr>
        </p:nvSpPr>
        <p:spPr/>
        <p:txBody>
          <a:bodyPr/>
          <a:lstStyle/>
          <a:p>
            <a:r>
              <a:rPr lang="en-AU" b="1" dirty="0" smtClean="0"/>
              <a:t>A Catholic school….</a:t>
            </a:r>
            <a:endParaRPr lang="en-AU" b="1" dirty="0"/>
          </a:p>
        </p:txBody>
      </p:sp>
    </p:spTree>
    <p:extLst>
      <p:ext uri="{BB962C8B-B14F-4D97-AF65-F5344CB8AC3E}">
        <p14:creationId xmlns:p14="http://schemas.microsoft.com/office/powerpoint/2010/main" val="218007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Working Together in Mission</a:t>
            </a:r>
            <a:endParaRPr lang="en-AU" dirty="0"/>
          </a:p>
        </p:txBody>
      </p:sp>
      <p:sp>
        <p:nvSpPr>
          <p:cNvPr id="3" name="Text Placeholder 2"/>
          <p:cNvSpPr>
            <a:spLocks noGrp="1"/>
          </p:cNvSpPr>
          <p:nvPr>
            <p:ph type="body" sz="quarter" idx="13"/>
          </p:nvPr>
        </p:nvSpPr>
        <p:spPr/>
        <p:txBody>
          <a:bodyPr/>
          <a:lstStyle/>
          <a:p>
            <a:r>
              <a:rPr lang="en-US" dirty="0" smtClean="0"/>
              <a:t>Parish </a:t>
            </a:r>
            <a:r>
              <a:rPr lang="en-US" dirty="0"/>
              <a:t>priests and principals hold distinctive roles of leadership in their parish and school communities, and therefore it is essential that they work collaboratively to ensure that the relationship between parish and school is central to providing the religious leadership necessary for the success of the </a:t>
            </a:r>
            <a:r>
              <a:rPr lang="en-US" dirty="0" smtClean="0"/>
              <a:t>mission</a:t>
            </a:r>
          </a:p>
          <a:p>
            <a:r>
              <a:rPr lang="en-US" dirty="0" smtClean="0">
                <a:hlinkClick r:id="rId2"/>
              </a:rPr>
              <a:t>Working Together in Mission</a:t>
            </a:r>
            <a:endParaRPr lang="en-AU" dirty="0"/>
          </a:p>
        </p:txBody>
      </p:sp>
    </p:spTree>
    <p:extLst>
      <p:ext uri="{BB962C8B-B14F-4D97-AF65-F5344CB8AC3E}">
        <p14:creationId xmlns:p14="http://schemas.microsoft.com/office/powerpoint/2010/main" val="2698615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137" y="486835"/>
            <a:ext cx="1995429" cy="2266950"/>
          </a:xfrm>
        </p:spPr>
        <p:txBody>
          <a:bodyPr/>
          <a:lstStyle/>
          <a:p>
            <a:r>
              <a:rPr lang="en-US" dirty="0" smtClean="0"/>
              <a:t>Local discernment</a:t>
            </a:r>
            <a:endParaRPr lang="en-AU" dirty="0"/>
          </a:p>
        </p:txBody>
      </p:sp>
      <p:sp>
        <p:nvSpPr>
          <p:cNvPr id="3" name="Text Placeholder 2"/>
          <p:cNvSpPr>
            <a:spLocks noGrp="1"/>
          </p:cNvSpPr>
          <p:nvPr>
            <p:ph type="body" sz="quarter" idx="12"/>
          </p:nvPr>
        </p:nvSpPr>
        <p:spPr/>
        <p:txBody>
          <a:bodyPr/>
          <a:lstStyle/>
          <a:p>
            <a:r>
              <a:rPr lang="en-US" u="sng" dirty="0">
                <a:hlinkClick r:id="rId2"/>
              </a:rPr>
              <a:t>Local discernment</a:t>
            </a:r>
            <a:r>
              <a:rPr lang="en-US" dirty="0"/>
              <a:t> will be required concerning how </a:t>
            </a:r>
            <a:r>
              <a:rPr lang="en-US" dirty="0" smtClean="0"/>
              <a:t>to </a:t>
            </a:r>
            <a:r>
              <a:rPr lang="en-US" dirty="0"/>
              <a:t>conform within the structure and operation of the School Advisory Council with regard to the MACS </a:t>
            </a:r>
            <a:r>
              <a:rPr lang="en-US" i="1" dirty="0"/>
              <a:t>Terms of Reference </a:t>
            </a:r>
            <a:r>
              <a:rPr lang="en-US" i="1" dirty="0" smtClean="0"/>
              <a:t>(ToR) for </a:t>
            </a:r>
            <a:r>
              <a:rPr lang="en-US" i="1" dirty="0"/>
              <a:t>School Advisory Councils</a:t>
            </a:r>
            <a:r>
              <a:rPr lang="en-US" dirty="0"/>
              <a:t>. Issues to consider may revolve </a:t>
            </a:r>
            <a:r>
              <a:rPr lang="en-US" dirty="0" smtClean="0"/>
              <a:t>around those areas in the ToR that allow for local context: e.g. </a:t>
            </a:r>
            <a:r>
              <a:rPr lang="en-US" dirty="0"/>
              <a:t>the number of parents, staff, students </a:t>
            </a:r>
            <a:r>
              <a:rPr lang="en-US" dirty="0" smtClean="0"/>
              <a:t>and </a:t>
            </a:r>
            <a:r>
              <a:rPr lang="en-US" dirty="0"/>
              <a:t>other coopted experts who may be required to be permanent members or invited to attend from time to time. </a:t>
            </a:r>
            <a:endParaRPr lang="en-AU" dirty="0"/>
          </a:p>
        </p:txBody>
      </p:sp>
    </p:spTree>
    <p:extLst>
      <p:ext uri="{BB962C8B-B14F-4D97-AF65-F5344CB8AC3E}">
        <p14:creationId xmlns:p14="http://schemas.microsoft.com/office/powerpoint/2010/main" val="2072701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b="1" dirty="0" smtClean="0"/>
              <a:t>Role of </a:t>
            </a:r>
            <a:r>
              <a:rPr lang="en-US" b="1" dirty="0"/>
              <a:t>School Advisory Councils </a:t>
            </a:r>
            <a:endParaRPr lang="en-AU" b="1" dirty="0"/>
          </a:p>
        </p:txBody>
      </p:sp>
      <p:sp>
        <p:nvSpPr>
          <p:cNvPr id="6" name="Text Placeholder 5"/>
          <p:cNvSpPr>
            <a:spLocks noGrp="1"/>
          </p:cNvSpPr>
          <p:nvPr>
            <p:ph type="body" sz="quarter" idx="13"/>
          </p:nvPr>
        </p:nvSpPr>
        <p:spPr>
          <a:xfrm>
            <a:off x="3936999" y="479424"/>
            <a:ext cx="4899430" cy="3958759"/>
          </a:xfrm>
        </p:spPr>
        <p:txBody>
          <a:bodyPr/>
          <a:lstStyle/>
          <a:p>
            <a:r>
              <a:rPr lang="en-US" dirty="0"/>
              <a:t>The new governance arrangements were developed, through the consultation process with priests, principals and parents, around the critical role parish priests and the principal have in leading the school's mission with the support of the School Advisory Council. </a:t>
            </a:r>
            <a:r>
              <a:rPr lang="en-US" dirty="0" smtClean="0"/>
              <a:t> Characteristics central to its role:</a:t>
            </a:r>
            <a:endParaRPr lang="en-AU" dirty="0"/>
          </a:p>
          <a:p>
            <a:pPr marL="342900" indent="-342900">
              <a:lnSpc>
                <a:spcPct val="100000"/>
              </a:lnSpc>
              <a:spcBef>
                <a:spcPts val="0"/>
              </a:spcBef>
              <a:spcAft>
                <a:spcPts val="0"/>
              </a:spcAft>
              <a:buFont typeface="Arial" panose="020B0604020202020204" pitchFamily="34" charset="0"/>
              <a:buChar char="•"/>
            </a:pPr>
            <a:r>
              <a:rPr lang="en-US" dirty="0" smtClean="0"/>
              <a:t>Mission</a:t>
            </a:r>
            <a:endParaRPr lang="en-US" dirty="0"/>
          </a:p>
          <a:p>
            <a:pPr marL="342900" indent="-342900">
              <a:lnSpc>
                <a:spcPct val="100000"/>
              </a:lnSpc>
              <a:spcBef>
                <a:spcPts val="0"/>
              </a:spcBef>
              <a:spcAft>
                <a:spcPts val="0"/>
              </a:spcAft>
              <a:buFont typeface="Arial" panose="020B0604020202020204" pitchFamily="34" charset="0"/>
              <a:buChar char="•"/>
            </a:pPr>
            <a:r>
              <a:rPr lang="en-US" dirty="0" smtClean="0"/>
              <a:t>Advisory in nature</a:t>
            </a:r>
          </a:p>
          <a:p>
            <a:pPr marL="342900" indent="-342900">
              <a:lnSpc>
                <a:spcPct val="100000"/>
              </a:lnSpc>
              <a:spcBef>
                <a:spcPts val="0"/>
              </a:spcBef>
              <a:spcAft>
                <a:spcPts val="0"/>
              </a:spcAft>
              <a:buFont typeface="Arial" panose="020B0604020202020204" pitchFamily="34" charset="0"/>
              <a:buChar char="•"/>
            </a:pPr>
            <a:r>
              <a:rPr lang="en-US" dirty="0" smtClean="0"/>
              <a:t>Educational relationships</a:t>
            </a:r>
          </a:p>
          <a:p>
            <a:pPr marL="342900" indent="-342900">
              <a:lnSpc>
                <a:spcPct val="100000"/>
              </a:lnSpc>
              <a:spcBef>
                <a:spcPts val="0"/>
              </a:spcBef>
              <a:spcAft>
                <a:spcPts val="0"/>
              </a:spcAft>
              <a:buFont typeface="Arial" panose="020B0604020202020204" pitchFamily="34" charset="0"/>
              <a:buChar char="•"/>
            </a:pPr>
            <a:r>
              <a:rPr lang="en-US" dirty="0" smtClean="0"/>
              <a:t>Wider purpose</a:t>
            </a:r>
          </a:p>
          <a:p>
            <a:pPr marL="342900" indent="-342900">
              <a:lnSpc>
                <a:spcPct val="100000"/>
              </a:lnSpc>
              <a:spcBef>
                <a:spcPts val="0"/>
              </a:spcBef>
              <a:spcAft>
                <a:spcPts val="0"/>
              </a:spcAft>
              <a:buFont typeface="Arial" panose="020B0604020202020204" pitchFamily="34" charset="0"/>
              <a:buChar char="•"/>
            </a:pPr>
            <a:r>
              <a:rPr lang="en-US" dirty="0" smtClean="0"/>
              <a:t>And its articulation</a:t>
            </a:r>
          </a:p>
          <a:p>
            <a:endParaRPr lang="en-US" dirty="0"/>
          </a:p>
          <a:p>
            <a:endParaRPr lang="en-AU" dirty="0"/>
          </a:p>
        </p:txBody>
      </p:sp>
    </p:spTree>
    <p:extLst>
      <p:ext uri="{BB962C8B-B14F-4D97-AF65-F5344CB8AC3E}">
        <p14:creationId xmlns:p14="http://schemas.microsoft.com/office/powerpoint/2010/main" val="2610027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t>Mission</a:t>
            </a:r>
          </a:p>
        </p:txBody>
      </p:sp>
      <p:sp>
        <p:nvSpPr>
          <p:cNvPr id="3" name="Text Placeholder 2"/>
          <p:cNvSpPr>
            <a:spLocks noGrp="1"/>
          </p:cNvSpPr>
          <p:nvPr>
            <p:ph type="body" sz="quarter" idx="12"/>
          </p:nvPr>
        </p:nvSpPr>
        <p:spPr/>
        <p:txBody>
          <a:bodyPr/>
          <a:lstStyle/>
          <a:p>
            <a:r>
              <a:rPr lang="en-US" dirty="0" smtClean="0"/>
              <a:t>A </a:t>
            </a:r>
            <a:r>
              <a:rPr lang="en-US" dirty="0"/>
              <a:t>school environment that supports the Catholic ethos is largely the responsibility of the principal, the parish priest and the work of the school staff. The School Advisory </a:t>
            </a:r>
            <a:r>
              <a:rPr lang="en-US" dirty="0" smtClean="0"/>
              <a:t>Council </a:t>
            </a:r>
            <a:r>
              <a:rPr lang="en-US" dirty="0"/>
              <a:t>plays a significant role in supporting the spiritual and educational welfare of students through their support of the principal as delegated authority of the MACS board - the governing body, and of the parish priest as custodian of the </a:t>
            </a:r>
            <a:r>
              <a:rPr lang="en-US" dirty="0" smtClean="0"/>
              <a:t>mission</a:t>
            </a:r>
            <a:r>
              <a:rPr lang="en-US" dirty="0"/>
              <a:t>. </a:t>
            </a:r>
            <a:endParaRPr lang="en-AU" dirty="0"/>
          </a:p>
          <a:p>
            <a:endParaRPr lang="en-AU" dirty="0"/>
          </a:p>
        </p:txBody>
      </p:sp>
    </p:spTree>
    <p:extLst>
      <p:ext uri="{BB962C8B-B14F-4D97-AF65-F5344CB8AC3E}">
        <p14:creationId xmlns:p14="http://schemas.microsoft.com/office/powerpoint/2010/main" val="1108892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t>Advisory in </a:t>
            </a:r>
            <a:r>
              <a:rPr lang="en-AU" dirty="0" smtClean="0"/>
              <a:t>nature</a:t>
            </a:r>
            <a:endParaRPr lang="en-AU" dirty="0"/>
          </a:p>
        </p:txBody>
      </p:sp>
      <p:sp>
        <p:nvSpPr>
          <p:cNvPr id="3" name="Text Placeholder 2"/>
          <p:cNvSpPr>
            <a:spLocks noGrp="1"/>
          </p:cNvSpPr>
          <p:nvPr>
            <p:ph type="body" sz="quarter" idx="12"/>
          </p:nvPr>
        </p:nvSpPr>
        <p:spPr/>
        <p:txBody>
          <a:bodyPr/>
          <a:lstStyle/>
          <a:p>
            <a:r>
              <a:rPr lang="en-US" dirty="0" smtClean="0"/>
              <a:t>School </a:t>
            </a:r>
            <a:r>
              <a:rPr lang="en-US" dirty="0"/>
              <a:t>Advisory Councils </a:t>
            </a:r>
            <a:r>
              <a:rPr lang="en-US" dirty="0" smtClean="0"/>
              <a:t>are </a:t>
            </a:r>
            <a:r>
              <a:rPr lang="en-US" dirty="0"/>
              <a:t>advisory bodies and exist to provide support, review and advice to the principal. They do not have a legal identity and do not become involved in the day-to-day management of the school. </a:t>
            </a:r>
            <a:endParaRPr lang="en-US" dirty="0" smtClean="0"/>
          </a:p>
          <a:p>
            <a:r>
              <a:rPr lang="en-US" dirty="0" smtClean="0"/>
              <a:t>Through a process of </a:t>
            </a:r>
            <a:r>
              <a:rPr lang="en-AU" dirty="0" smtClean="0"/>
              <a:t>discussion, deliberation and </a:t>
            </a:r>
            <a:r>
              <a:rPr lang="en-US" dirty="0" smtClean="0"/>
              <a:t>consensus </a:t>
            </a:r>
            <a:r>
              <a:rPr lang="en-US" dirty="0"/>
              <a:t>School Advisory Councils </a:t>
            </a:r>
            <a:r>
              <a:rPr lang="en-AU" dirty="0" smtClean="0"/>
              <a:t>ensure advice </a:t>
            </a:r>
            <a:r>
              <a:rPr lang="en-AU" dirty="0"/>
              <a:t>is </a:t>
            </a:r>
            <a:r>
              <a:rPr lang="en-AU" dirty="0" smtClean="0"/>
              <a:t>authentic and  </a:t>
            </a:r>
            <a:r>
              <a:rPr lang="en-AU" dirty="0"/>
              <a:t>congruent with who we are and what we proclaim. </a:t>
            </a:r>
          </a:p>
        </p:txBody>
      </p:sp>
    </p:spTree>
    <p:extLst>
      <p:ext uri="{BB962C8B-B14F-4D97-AF65-F5344CB8AC3E}">
        <p14:creationId xmlns:p14="http://schemas.microsoft.com/office/powerpoint/2010/main" val="3475297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138" y="486835"/>
            <a:ext cx="2145058" cy="2266950"/>
          </a:xfrm>
        </p:spPr>
        <p:txBody>
          <a:bodyPr/>
          <a:lstStyle/>
          <a:p>
            <a:r>
              <a:rPr lang="en-AU" dirty="0" smtClean="0"/>
              <a:t>Educational </a:t>
            </a:r>
            <a:r>
              <a:rPr lang="en-AU" dirty="0"/>
              <a:t>relationships </a:t>
            </a:r>
          </a:p>
        </p:txBody>
      </p:sp>
      <p:sp>
        <p:nvSpPr>
          <p:cNvPr id="3" name="Text Placeholder 2"/>
          <p:cNvSpPr>
            <a:spLocks noGrp="1"/>
          </p:cNvSpPr>
          <p:nvPr>
            <p:ph type="body" sz="quarter" idx="12"/>
          </p:nvPr>
        </p:nvSpPr>
        <p:spPr/>
        <p:txBody>
          <a:bodyPr/>
          <a:lstStyle/>
          <a:p>
            <a:r>
              <a:rPr lang="en-US" dirty="0"/>
              <a:t>They are nevertheless an important expression of the educational </a:t>
            </a:r>
            <a:r>
              <a:rPr lang="en-US" dirty="0" smtClean="0"/>
              <a:t>relationships that </a:t>
            </a:r>
            <a:r>
              <a:rPr lang="en-US" dirty="0"/>
              <a:t>exists between parents, schools, parishes and the wider community to support all students and this is reflected in the ex officio membership of both the principal and the parish priest on the Council.</a:t>
            </a:r>
            <a:endParaRPr lang="en-AU" dirty="0"/>
          </a:p>
        </p:txBody>
      </p:sp>
    </p:spTree>
    <p:extLst>
      <p:ext uri="{BB962C8B-B14F-4D97-AF65-F5344CB8AC3E}">
        <p14:creationId xmlns:p14="http://schemas.microsoft.com/office/powerpoint/2010/main" val="2435647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Wider purpose</a:t>
            </a:r>
            <a:endParaRPr lang="en-AU" dirty="0"/>
          </a:p>
        </p:txBody>
      </p:sp>
      <p:sp>
        <p:nvSpPr>
          <p:cNvPr id="3" name="Text Placeholder 2"/>
          <p:cNvSpPr>
            <a:spLocks noGrp="1"/>
          </p:cNvSpPr>
          <p:nvPr>
            <p:ph type="body" sz="quarter" idx="12"/>
          </p:nvPr>
        </p:nvSpPr>
        <p:spPr>
          <a:xfrm>
            <a:off x="3930650" y="199505"/>
            <a:ext cx="4748213" cy="4082349"/>
          </a:xfrm>
        </p:spPr>
        <p:txBody>
          <a:bodyPr/>
          <a:lstStyle/>
          <a:p>
            <a:r>
              <a:rPr lang="en-AU" dirty="0"/>
              <a:t>School Advisory Councils provide a structure and a process for shared voices leading to consensus that supports the “effective development of the strategic direction of the </a:t>
            </a:r>
            <a:r>
              <a:rPr lang="en-AU" dirty="0" smtClean="0"/>
              <a:t>school” - Schedule </a:t>
            </a:r>
            <a:r>
              <a:rPr lang="en-AU" dirty="0"/>
              <a:t>4 clause </a:t>
            </a:r>
            <a:r>
              <a:rPr lang="en-AU" dirty="0" smtClean="0"/>
              <a:t>15(1</a:t>
            </a:r>
            <a:r>
              <a:rPr lang="en-AU" dirty="0"/>
              <a:t>) (a) in </a:t>
            </a:r>
            <a:r>
              <a:rPr lang="en-AU" i="1" dirty="0"/>
              <a:t>Education and Training Reform Regulations 2017</a:t>
            </a:r>
            <a:r>
              <a:rPr lang="en-AU" dirty="0"/>
              <a:t>. </a:t>
            </a:r>
          </a:p>
          <a:p>
            <a:r>
              <a:rPr lang="en-US" dirty="0" smtClean="0"/>
              <a:t>They are an opportunity </a:t>
            </a:r>
            <a:r>
              <a:rPr lang="en-US" dirty="0"/>
              <a:t>for parent voice and perspective to be available to the principal and parish priest for the good of school and parish where the wellbeing and outcomes for students is paramount.</a:t>
            </a:r>
            <a:endParaRPr lang="en-AU" dirty="0"/>
          </a:p>
          <a:p>
            <a:endParaRPr lang="en-AU" dirty="0"/>
          </a:p>
        </p:txBody>
      </p:sp>
    </p:spTree>
    <p:extLst>
      <p:ext uri="{BB962C8B-B14F-4D97-AF65-F5344CB8AC3E}">
        <p14:creationId xmlns:p14="http://schemas.microsoft.com/office/powerpoint/2010/main" val="265444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And its articulation</a:t>
            </a:r>
            <a:endParaRPr lang="en-AU" dirty="0"/>
          </a:p>
        </p:txBody>
      </p:sp>
      <p:sp>
        <p:nvSpPr>
          <p:cNvPr id="3" name="Text Placeholder 2"/>
          <p:cNvSpPr>
            <a:spLocks noGrp="1"/>
          </p:cNvSpPr>
          <p:nvPr>
            <p:ph type="body" sz="quarter" idx="12"/>
          </p:nvPr>
        </p:nvSpPr>
        <p:spPr/>
        <p:txBody>
          <a:bodyPr/>
          <a:lstStyle/>
          <a:p>
            <a:r>
              <a:rPr lang="en-US" dirty="0"/>
              <a:t>Through on-going discussion, dialogue and reporting the relationship between the School Advisory Council, Priest and Principal “ensure that a school is clear about its philosophy and can articulate it to staff, students, parents, guardians and the school community.” </a:t>
            </a:r>
            <a:r>
              <a:rPr lang="en-US" dirty="0" smtClean="0"/>
              <a:t>- Schedule </a:t>
            </a:r>
            <a:r>
              <a:rPr lang="en-US" dirty="0"/>
              <a:t>4 clause 16(1) in </a:t>
            </a:r>
            <a:r>
              <a:rPr lang="en-US" i="1" dirty="0"/>
              <a:t>Education and Training Reform Regulations </a:t>
            </a:r>
            <a:r>
              <a:rPr lang="en-US" i="1" dirty="0" smtClean="0"/>
              <a:t>2017</a:t>
            </a:r>
            <a:r>
              <a:rPr lang="en-US" dirty="0" smtClean="0"/>
              <a:t>.</a:t>
            </a:r>
            <a:endParaRPr lang="en-AU" dirty="0"/>
          </a:p>
        </p:txBody>
      </p:sp>
    </p:spTree>
    <p:extLst>
      <p:ext uri="{BB962C8B-B14F-4D97-AF65-F5344CB8AC3E}">
        <p14:creationId xmlns:p14="http://schemas.microsoft.com/office/powerpoint/2010/main" val="2917151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61740" y="1041991"/>
            <a:ext cx="3909331" cy="3175409"/>
          </a:xfrm>
        </p:spPr>
        <p:txBody>
          <a:bodyPr>
            <a:normAutofit fontScale="92500" lnSpcReduction="20000"/>
          </a:bodyPr>
          <a:lstStyle/>
          <a:p>
            <a:pPr marL="0" indent="0">
              <a:buNone/>
            </a:pPr>
            <a:r>
              <a:rPr lang="en-US" sz="2000" b="1" dirty="0" smtClean="0"/>
              <a:t>Focus</a:t>
            </a:r>
            <a:r>
              <a:rPr lang="en-US" b="1" dirty="0" smtClean="0"/>
              <a:t> </a:t>
            </a:r>
            <a:r>
              <a:rPr lang="en-US" sz="2000" b="1" dirty="0" smtClean="0"/>
              <a:t>on…</a:t>
            </a:r>
          </a:p>
          <a:p>
            <a:r>
              <a:rPr lang="en-US" dirty="0" smtClean="0"/>
              <a:t>Strategic leadership:</a:t>
            </a:r>
          </a:p>
          <a:p>
            <a:pPr lvl="3"/>
            <a:r>
              <a:rPr lang="en-US" i="1" dirty="0" smtClean="0"/>
              <a:t>of </a:t>
            </a:r>
            <a:r>
              <a:rPr lang="en-US" dirty="0" smtClean="0"/>
              <a:t>the group</a:t>
            </a:r>
          </a:p>
          <a:p>
            <a:pPr lvl="3"/>
            <a:r>
              <a:rPr lang="en-US" i="1" dirty="0" smtClean="0"/>
              <a:t>by</a:t>
            </a:r>
            <a:r>
              <a:rPr lang="en-US" dirty="0" smtClean="0"/>
              <a:t> the group in the school</a:t>
            </a:r>
          </a:p>
          <a:p>
            <a:r>
              <a:rPr lang="en-US" dirty="0" smtClean="0"/>
              <a:t>Council relationships: </a:t>
            </a:r>
          </a:p>
          <a:p>
            <a:pPr lvl="3"/>
            <a:r>
              <a:rPr lang="en-US" dirty="0" smtClean="0"/>
              <a:t>clarity of roles</a:t>
            </a:r>
          </a:p>
          <a:p>
            <a:pPr lvl="3"/>
            <a:r>
              <a:rPr lang="en-US" dirty="0" smtClean="0"/>
              <a:t>shared understanding of roles </a:t>
            </a:r>
          </a:p>
          <a:p>
            <a:r>
              <a:rPr lang="en-US" dirty="0" smtClean="0"/>
              <a:t>Shared responsibility: </a:t>
            </a:r>
          </a:p>
          <a:p>
            <a:pPr lvl="3"/>
            <a:r>
              <a:rPr lang="en-US" dirty="0" smtClean="0"/>
              <a:t>Collective response to </a:t>
            </a:r>
            <a:r>
              <a:rPr lang="en-AU" dirty="0" smtClean="0"/>
              <a:t>discussion</a:t>
            </a:r>
            <a:r>
              <a:rPr lang="en-AU" dirty="0"/>
              <a:t>, deliberation and </a:t>
            </a:r>
            <a:r>
              <a:rPr lang="en-US" dirty="0"/>
              <a:t>consensus </a:t>
            </a:r>
            <a:r>
              <a:rPr lang="en-US" dirty="0" smtClean="0"/>
              <a:t>arrived at for advice given.</a:t>
            </a:r>
            <a:endParaRPr lang="en-US" sz="1300" dirty="0" smtClean="0"/>
          </a:p>
          <a:p>
            <a:pPr marL="0" lvl="3" indent="0">
              <a:buNone/>
            </a:pPr>
            <a:endParaRPr lang="en-US" sz="1300" dirty="0" smtClean="0"/>
          </a:p>
          <a:p>
            <a:pPr marL="0" lvl="3" indent="0" algn="r">
              <a:buNone/>
            </a:pPr>
            <a:r>
              <a:rPr lang="en-US" sz="1300" dirty="0" smtClean="0"/>
              <a:t>(Legget B, Campbell-Evans G, 2016)</a:t>
            </a:r>
          </a:p>
        </p:txBody>
      </p:sp>
      <p:sp>
        <p:nvSpPr>
          <p:cNvPr id="3" name="Title 2"/>
          <p:cNvSpPr>
            <a:spLocks noGrp="1"/>
          </p:cNvSpPr>
          <p:nvPr>
            <p:ph type="title"/>
          </p:nvPr>
        </p:nvSpPr>
        <p:spPr/>
        <p:txBody>
          <a:bodyPr/>
          <a:lstStyle/>
          <a:p>
            <a:r>
              <a:rPr lang="en-US" b="1" dirty="0" smtClean="0"/>
              <a:t>Effective Councils</a:t>
            </a:r>
            <a:endParaRPr lang="en-AU" b="1" dirty="0"/>
          </a:p>
        </p:txBody>
      </p:sp>
      <p:sp>
        <p:nvSpPr>
          <p:cNvPr id="4" name="Content Placeholder 3"/>
          <p:cNvSpPr>
            <a:spLocks noGrp="1"/>
          </p:cNvSpPr>
          <p:nvPr>
            <p:ph sz="half" idx="10"/>
          </p:nvPr>
        </p:nvSpPr>
        <p:spPr>
          <a:xfrm>
            <a:off x="4701760" y="1163109"/>
            <a:ext cx="4054475" cy="3060112"/>
          </a:xfrm>
        </p:spPr>
        <p:txBody>
          <a:bodyPr/>
          <a:lstStyle/>
          <a:p>
            <a:pPr marL="0" indent="0">
              <a:buNone/>
            </a:pPr>
            <a:endParaRPr lang="en-US" dirty="0" smtClean="0"/>
          </a:p>
          <a:p>
            <a:endParaRPr lang="en-US" dirty="0" smtClean="0"/>
          </a:p>
          <a:p>
            <a:endParaRPr lang="en-US" dirty="0" smtClean="0"/>
          </a:p>
          <a:p>
            <a:endParaRPr lang="en-US" dirty="0" smtClean="0"/>
          </a:p>
          <a:p>
            <a:endParaRPr lang="en-AU" dirty="0"/>
          </a:p>
        </p:txBody>
      </p:sp>
      <p:sp>
        <p:nvSpPr>
          <p:cNvPr id="6" name="Content Placeholder 1"/>
          <p:cNvSpPr txBox="1">
            <a:spLocks/>
          </p:cNvSpPr>
          <p:nvPr/>
        </p:nvSpPr>
        <p:spPr>
          <a:xfrm>
            <a:off x="4234376" y="1032254"/>
            <a:ext cx="4685624" cy="2888199"/>
          </a:xfrm>
          <a:prstGeom prst="rect">
            <a:avLst/>
          </a:prstGeom>
        </p:spPr>
        <p:txBody>
          <a:bodyPr vert="horz" lIns="0" tIns="0" rIns="0" bIns="0" rtlCol="0">
            <a:normAutofit/>
          </a:bodyPr>
          <a:lstStyle>
            <a:lvl1pPr marL="285750" indent="-285750" algn="l" defTabSz="457200" rtl="0" eaLnBrk="1" latinLnBrk="0" hangingPunct="1">
              <a:lnSpc>
                <a:spcPct val="110000"/>
              </a:lnSpc>
              <a:spcBef>
                <a:spcPts val="0"/>
              </a:spcBef>
              <a:buClr>
                <a:srgbClr val="3E9DC8"/>
              </a:buClr>
              <a:buFont typeface="Arial"/>
              <a:buChar char="•"/>
              <a:defRPr sz="1800" kern="1200">
                <a:solidFill>
                  <a:srgbClr val="58595B"/>
                </a:solidFill>
                <a:latin typeface="+mn-lt"/>
                <a:ea typeface="+mn-ea"/>
                <a:cs typeface="+mn-cs"/>
              </a:defRPr>
            </a:lvl1pPr>
            <a:lvl2pPr marL="541338" indent="-269875" algn="l" defTabSz="457200" rtl="0" eaLnBrk="1" latinLnBrk="0" hangingPunct="1">
              <a:lnSpc>
                <a:spcPct val="110000"/>
              </a:lnSpc>
              <a:spcBef>
                <a:spcPts val="480"/>
              </a:spcBef>
              <a:buClr>
                <a:srgbClr val="3E9DC8"/>
              </a:buClr>
              <a:buFont typeface="Lucida Grande"/>
              <a:buChar char="-"/>
              <a:defRPr sz="1800" kern="1200">
                <a:solidFill>
                  <a:srgbClr val="58595B"/>
                </a:solidFill>
                <a:latin typeface="+mn-lt"/>
                <a:ea typeface="+mn-ea"/>
                <a:cs typeface="+mn-cs"/>
              </a:defRPr>
            </a:lvl2pPr>
            <a:lvl3pPr marL="804863" indent="-263525" algn="l" defTabSz="457200" rtl="0" eaLnBrk="1" latinLnBrk="0" hangingPunct="1">
              <a:lnSpc>
                <a:spcPct val="110000"/>
              </a:lnSpc>
              <a:spcBef>
                <a:spcPct val="20000"/>
              </a:spcBef>
              <a:buClr>
                <a:srgbClr val="3E9DC8"/>
              </a:buClr>
              <a:buFont typeface="Arial"/>
              <a:buChar char="•"/>
              <a:defRPr sz="1800" kern="1200">
                <a:solidFill>
                  <a:srgbClr val="58595B"/>
                </a:solidFill>
                <a:latin typeface="+mn-lt"/>
                <a:ea typeface="+mn-ea"/>
                <a:cs typeface="+mn-cs"/>
              </a:defRPr>
            </a:lvl3pPr>
            <a:lvl4pPr marL="1074738" indent="-269875" algn="l" defTabSz="617538" rtl="0" eaLnBrk="1" latinLnBrk="0" hangingPunct="1">
              <a:lnSpc>
                <a:spcPct val="110000"/>
              </a:lnSpc>
              <a:spcBef>
                <a:spcPct val="20000"/>
              </a:spcBef>
              <a:buClr>
                <a:schemeClr val="bg1">
                  <a:lumMod val="65000"/>
                </a:schemeClr>
              </a:buClr>
              <a:buFont typeface="Lucida Grande"/>
              <a:buChar char="-"/>
              <a:defRPr sz="1800" kern="1200">
                <a:solidFill>
                  <a:srgbClr val="58595B"/>
                </a:solidFill>
                <a:latin typeface="+mn-lt"/>
                <a:ea typeface="+mn-ea"/>
                <a:cs typeface="+mn-cs"/>
              </a:defRPr>
            </a:lvl4pPr>
            <a:lvl5pPr marL="1346200" indent="-271463" algn="l" defTabSz="457200" rtl="0" eaLnBrk="1" latinLnBrk="0" hangingPunct="1">
              <a:lnSpc>
                <a:spcPct val="110000"/>
              </a:lnSpc>
              <a:spcBef>
                <a:spcPct val="20000"/>
              </a:spcBef>
              <a:buClr>
                <a:schemeClr val="bg1">
                  <a:lumMod val="65000"/>
                </a:schemeClr>
              </a:buClr>
              <a:buFont typeface="Arial"/>
              <a:buChar char="•"/>
              <a:defRPr sz="18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000" b="1" dirty="0" smtClean="0"/>
              <a:t>  Common Stumbling blocks…</a:t>
            </a:r>
          </a:p>
          <a:p>
            <a:r>
              <a:rPr lang="en-US" sz="1600" dirty="0" smtClean="0"/>
              <a:t>Differing expectations and understandings about roles and goals </a:t>
            </a:r>
          </a:p>
          <a:p>
            <a:r>
              <a:rPr lang="en-US" sz="1600" dirty="0" smtClean="0"/>
              <a:t>Time spent on the dance floor rather than balcony.</a:t>
            </a:r>
          </a:p>
          <a:p>
            <a:r>
              <a:rPr lang="en-US" sz="1600" dirty="0" smtClean="0"/>
              <a:t>Confusing consultation with consensus</a:t>
            </a:r>
          </a:p>
          <a:p>
            <a:r>
              <a:rPr lang="en-US" sz="1600" dirty="0" smtClean="0"/>
              <a:t>Listening and responding processes</a:t>
            </a:r>
          </a:p>
          <a:p>
            <a:r>
              <a:rPr lang="en-US" sz="1600" dirty="0" smtClean="0"/>
              <a:t>Communication oversights.</a:t>
            </a:r>
          </a:p>
          <a:p>
            <a:endParaRPr lang="en-AU" dirty="0"/>
          </a:p>
        </p:txBody>
      </p:sp>
    </p:spTree>
    <p:extLst>
      <p:ext uri="{BB962C8B-B14F-4D97-AF65-F5344CB8AC3E}">
        <p14:creationId xmlns:p14="http://schemas.microsoft.com/office/powerpoint/2010/main" val="309330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Outline</a:t>
            </a:r>
            <a:endParaRPr lang="en-AU" dirty="0"/>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dirty="0" smtClean="0"/>
              <a:t>MACS</a:t>
            </a:r>
          </a:p>
          <a:p>
            <a:pPr marL="702900" lvl="1" indent="-342900">
              <a:buFont typeface="Arial" panose="020B0604020202020204" pitchFamily="34" charset="0"/>
              <a:buChar char="•"/>
            </a:pPr>
            <a:r>
              <a:rPr lang="en-US" i="1" dirty="0"/>
              <a:t>MACS Statement of </a:t>
            </a:r>
            <a:r>
              <a:rPr lang="en-US" i="1" dirty="0" smtClean="0"/>
              <a:t>Mission</a:t>
            </a:r>
            <a:endParaRPr lang="en-US" i="1" dirty="0"/>
          </a:p>
          <a:p>
            <a:pPr marL="702900" lvl="1" indent="-342900">
              <a:buFont typeface="Arial" panose="020B0604020202020204" pitchFamily="34" charset="0"/>
              <a:buChar char="•"/>
            </a:pPr>
            <a:r>
              <a:rPr lang="en-US" i="1" dirty="0"/>
              <a:t>Working Together in </a:t>
            </a:r>
            <a:r>
              <a:rPr lang="en-US" i="1" dirty="0" smtClean="0"/>
              <a:t>Mission</a:t>
            </a:r>
            <a:endParaRPr lang="en-US" dirty="0"/>
          </a:p>
          <a:p>
            <a:pPr marL="342900" lvl="0" indent="-342900">
              <a:buFont typeface="Arial" panose="020B0604020202020204" pitchFamily="34" charset="0"/>
              <a:buChar char="•"/>
            </a:pPr>
            <a:r>
              <a:rPr lang="en-US" dirty="0" smtClean="0"/>
              <a:t>Role of School Advisory Council</a:t>
            </a:r>
          </a:p>
          <a:p>
            <a:pPr marL="702900" lvl="1" indent="-342900">
              <a:buFont typeface="Arial" panose="020B0604020202020204" pitchFamily="34" charset="0"/>
              <a:buChar char="•"/>
            </a:pPr>
            <a:r>
              <a:rPr lang="en-US" i="1" dirty="0" smtClean="0"/>
              <a:t>Terms </a:t>
            </a:r>
            <a:r>
              <a:rPr lang="en-US" i="1" dirty="0"/>
              <a:t>of Reference for School Advisory </a:t>
            </a:r>
            <a:r>
              <a:rPr lang="en-US" i="1" dirty="0" smtClean="0"/>
              <a:t>Councils</a:t>
            </a:r>
            <a:endParaRPr lang="en-US" dirty="0"/>
          </a:p>
          <a:p>
            <a:pPr marL="702900" lvl="1" indent="-342900">
              <a:buFont typeface="Arial" panose="020B0604020202020204" pitchFamily="34" charset="0"/>
              <a:buChar char="•"/>
            </a:pPr>
            <a:r>
              <a:rPr lang="en-US" i="1" dirty="0"/>
              <a:t>School Advisory Council </a:t>
            </a:r>
            <a:r>
              <a:rPr lang="en-US" i="1" dirty="0" smtClean="0"/>
              <a:t>Manual</a:t>
            </a: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65869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Terms of Reference</a:t>
            </a:r>
            <a:endParaRPr lang="en-AU" dirty="0"/>
          </a:p>
        </p:txBody>
      </p:sp>
      <p:sp>
        <p:nvSpPr>
          <p:cNvPr id="3" name="Text Placeholder 2"/>
          <p:cNvSpPr>
            <a:spLocks noGrp="1"/>
          </p:cNvSpPr>
          <p:nvPr>
            <p:ph type="body" sz="quarter" idx="13"/>
          </p:nvPr>
        </p:nvSpPr>
        <p:spPr>
          <a:xfrm>
            <a:off x="3936999" y="479424"/>
            <a:ext cx="4891117" cy="4406085"/>
          </a:xfrm>
        </p:spPr>
        <p:txBody>
          <a:bodyPr/>
          <a:lstStyle/>
          <a:p>
            <a:r>
              <a:rPr lang="en-AU" dirty="0"/>
              <a:t>In keeping with the objects of the MACS Constitution, which states “The good work of educating the young, undertaken in the light of the Gospel, is a co-responsible task led by every member of the Catholic school community”, the School Advisory Council provides a crucial point of connection between the wider School community and School leaders. T</a:t>
            </a:r>
            <a:r>
              <a:rPr lang="en-AU" dirty="0" smtClean="0"/>
              <a:t>he Terms of Reference replaces the constitution as the structure that frames the operation of the School Advisory Council.</a:t>
            </a:r>
            <a:endParaRPr lang="en-AU" dirty="0"/>
          </a:p>
          <a:p>
            <a:endParaRPr lang="en-AU" dirty="0"/>
          </a:p>
        </p:txBody>
      </p:sp>
    </p:spTree>
    <p:extLst>
      <p:ext uri="{BB962C8B-B14F-4D97-AF65-F5344CB8AC3E}">
        <p14:creationId xmlns:p14="http://schemas.microsoft.com/office/powerpoint/2010/main" val="2366526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lnSpcReduction="10000"/>
          </a:bodyPr>
          <a:lstStyle/>
          <a:p>
            <a:pPr marL="0" indent="0">
              <a:buNone/>
            </a:pPr>
            <a:r>
              <a:rPr lang="en-US" dirty="0" smtClean="0"/>
              <a:t>Constitution</a:t>
            </a:r>
          </a:p>
          <a:p>
            <a:r>
              <a:rPr lang="en-US" dirty="0" smtClean="0"/>
              <a:t>Written by the </a:t>
            </a:r>
            <a:r>
              <a:rPr lang="en-US" dirty="0"/>
              <a:t>governing body </a:t>
            </a:r>
            <a:r>
              <a:rPr lang="en-US" dirty="0" smtClean="0"/>
              <a:t>for the </a:t>
            </a:r>
            <a:r>
              <a:rPr lang="en-US" dirty="0"/>
              <a:t>governing body </a:t>
            </a:r>
            <a:endParaRPr lang="en-US" dirty="0" smtClean="0"/>
          </a:p>
          <a:p>
            <a:r>
              <a:rPr lang="en-US" dirty="0"/>
              <a:t>A </a:t>
            </a:r>
            <a:r>
              <a:rPr lang="en-US" dirty="0" smtClean="0"/>
              <a:t>document which outlines the contractual system </a:t>
            </a:r>
            <a:r>
              <a:rPr lang="en-US" dirty="0"/>
              <a:t>which establishes the rules and principles by which an </a:t>
            </a:r>
            <a:r>
              <a:rPr lang="en-US" dirty="0" smtClean="0"/>
              <a:t>organisation is governed</a:t>
            </a:r>
            <a:endParaRPr lang="en-US" dirty="0"/>
          </a:p>
          <a:p>
            <a:r>
              <a:rPr lang="en-US" dirty="0"/>
              <a:t>Needs to </a:t>
            </a:r>
            <a:r>
              <a:rPr lang="en-US" dirty="0" smtClean="0"/>
              <a:t>define powers</a:t>
            </a:r>
            <a:r>
              <a:rPr lang="en-US" dirty="0"/>
              <a:t>, responsibilities, roles and principal </a:t>
            </a:r>
            <a:r>
              <a:rPr lang="en-US" dirty="0" smtClean="0"/>
              <a:t>activities, including </a:t>
            </a:r>
            <a:r>
              <a:rPr lang="en-US" dirty="0"/>
              <a:t>the appointment, removal and power of </a:t>
            </a:r>
            <a:r>
              <a:rPr lang="en-US" dirty="0" smtClean="0"/>
              <a:t>members, </a:t>
            </a:r>
            <a:r>
              <a:rPr lang="en-US" dirty="0"/>
              <a:t>procedures for conducting </a:t>
            </a:r>
            <a:r>
              <a:rPr lang="en-US" dirty="0" smtClean="0"/>
              <a:t>meetings </a:t>
            </a:r>
            <a:r>
              <a:rPr lang="en-US" dirty="0"/>
              <a:t>and rules </a:t>
            </a:r>
            <a:r>
              <a:rPr lang="en-US" dirty="0" smtClean="0"/>
              <a:t>regarding. </a:t>
            </a:r>
            <a:endParaRPr lang="en-AU" dirty="0"/>
          </a:p>
        </p:txBody>
      </p:sp>
      <p:sp>
        <p:nvSpPr>
          <p:cNvPr id="3" name="Title 2"/>
          <p:cNvSpPr>
            <a:spLocks noGrp="1"/>
          </p:cNvSpPr>
          <p:nvPr>
            <p:ph type="title"/>
          </p:nvPr>
        </p:nvSpPr>
        <p:spPr/>
        <p:txBody>
          <a:bodyPr/>
          <a:lstStyle/>
          <a:p>
            <a:r>
              <a:rPr lang="en-US" dirty="0" smtClean="0"/>
              <a:t>Shift to Terms of Reference</a:t>
            </a:r>
            <a:endParaRPr lang="en-AU" dirty="0"/>
          </a:p>
        </p:txBody>
      </p:sp>
      <p:sp>
        <p:nvSpPr>
          <p:cNvPr id="4" name="Content Placeholder 3"/>
          <p:cNvSpPr>
            <a:spLocks noGrp="1"/>
          </p:cNvSpPr>
          <p:nvPr>
            <p:ph sz="half" idx="10"/>
          </p:nvPr>
        </p:nvSpPr>
        <p:spPr/>
        <p:txBody>
          <a:bodyPr/>
          <a:lstStyle/>
          <a:p>
            <a:pPr marL="0" indent="0">
              <a:buNone/>
            </a:pPr>
            <a:r>
              <a:rPr lang="en-US" dirty="0" smtClean="0"/>
              <a:t>Terms of Reference</a:t>
            </a:r>
          </a:p>
          <a:p>
            <a:r>
              <a:rPr lang="en-US" dirty="0" smtClean="0"/>
              <a:t>Written by a governing body for a particular group within the organisation</a:t>
            </a:r>
          </a:p>
          <a:p>
            <a:r>
              <a:rPr lang="en-US" dirty="0" smtClean="0"/>
              <a:t>A document </a:t>
            </a:r>
            <a:r>
              <a:rPr lang="en-US" dirty="0"/>
              <a:t>by </a:t>
            </a:r>
            <a:r>
              <a:rPr lang="en-US" dirty="0" smtClean="0"/>
              <a:t>a governing </a:t>
            </a:r>
            <a:r>
              <a:rPr lang="en-US" dirty="0"/>
              <a:t>body</a:t>
            </a:r>
            <a:r>
              <a:rPr lang="en-US" dirty="0" smtClean="0"/>
              <a:t> that defines </a:t>
            </a:r>
            <a:r>
              <a:rPr lang="en-US" dirty="0"/>
              <a:t>the purpose and </a:t>
            </a:r>
            <a:r>
              <a:rPr lang="en-US" dirty="0" smtClean="0"/>
              <a:t>structure </a:t>
            </a:r>
            <a:r>
              <a:rPr lang="en-US" dirty="0"/>
              <a:t>of a </a:t>
            </a:r>
            <a:r>
              <a:rPr lang="en-US" dirty="0" smtClean="0"/>
              <a:t>group </a:t>
            </a:r>
            <a:r>
              <a:rPr lang="en-US" dirty="0"/>
              <a:t>who have agreed to work together to accomplish a shared </a:t>
            </a:r>
            <a:r>
              <a:rPr lang="en-US" dirty="0" smtClean="0"/>
              <a:t>goal and a </a:t>
            </a:r>
            <a:r>
              <a:rPr lang="en-US" dirty="0"/>
              <a:t>specific </a:t>
            </a:r>
            <a:r>
              <a:rPr lang="en-US" dirty="0" smtClean="0"/>
              <a:t>task</a:t>
            </a:r>
          </a:p>
          <a:p>
            <a:r>
              <a:rPr lang="en-US" dirty="0" smtClean="0"/>
              <a:t>Includes </a:t>
            </a:r>
            <a:r>
              <a:rPr lang="en-US" dirty="0"/>
              <a:t>some but not all of the elements required in a formal constitution.</a:t>
            </a:r>
            <a:endParaRPr lang="en-AU" dirty="0"/>
          </a:p>
        </p:txBody>
      </p:sp>
    </p:spTree>
    <p:extLst>
      <p:ext uri="{BB962C8B-B14F-4D97-AF65-F5344CB8AC3E}">
        <p14:creationId xmlns:p14="http://schemas.microsoft.com/office/powerpoint/2010/main" val="2387862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normAutofit fontScale="40000" lnSpcReduction="20000"/>
          </a:bodyPr>
          <a:lstStyle/>
          <a:p>
            <a:pPr marL="342900" indent="-342900">
              <a:lnSpc>
                <a:spcPct val="120000"/>
              </a:lnSpc>
              <a:spcAft>
                <a:spcPts val="0"/>
              </a:spcAft>
              <a:buFont typeface="+mj-lt"/>
              <a:buAutoNum type="arabicPeriod"/>
            </a:pPr>
            <a:r>
              <a:rPr lang="en-US" sz="3500" b="1" dirty="0" smtClean="0"/>
              <a:t>Purpose of  the School Advisory Council </a:t>
            </a:r>
          </a:p>
          <a:p>
            <a:pPr marL="342900" indent="-342900">
              <a:lnSpc>
                <a:spcPct val="120000"/>
              </a:lnSpc>
              <a:spcAft>
                <a:spcPts val="0"/>
              </a:spcAft>
              <a:buFont typeface="+mj-lt"/>
              <a:buAutoNum type="arabicPeriod"/>
            </a:pPr>
            <a:r>
              <a:rPr lang="en-US" sz="3500" b="1" dirty="0" smtClean="0"/>
              <a:t>Role </a:t>
            </a:r>
            <a:r>
              <a:rPr lang="en-US" sz="3500" b="1" dirty="0"/>
              <a:t>of the School Advisory Council</a:t>
            </a:r>
            <a:endParaRPr lang="en-AU" sz="3500" b="1" dirty="0"/>
          </a:p>
          <a:p>
            <a:pPr marL="342900" indent="-342900">
              <a:lnSpc>
                <a:spcPct val="120000"/>
              </a:lnSpc>
              <a:spcAft>
                <a:spcPts val="0"/>
              </a:spcAft>
              <a:buFont typeface="+mj-lt"/>
              <a:buAutoNum type="arabicPeriod"/>
            </a:pPr>
            <a:r>
              <a:rPr lang="en-US" sz="3500" b="1" dirty="0" smtClean="0"/>
              <a:t>Council Structure</a:t>
            </a:r>
            <a:endParaRPr lang="en-AU" sz="3500" b="1" dirty="0"/>
          </a:p>
          <a:p>
            <a:pPr marL="342900" indent="-342900">
              <a:lnSpc>
                <a:spcPct val="120000"/>
              </a:lnSpc>
              <a:spcAft>
                <a:spcPts val="0"/>
              </a:spcAft>
              <a:buFont typeface="+mj-lt"/>
              <a:buAutoNum type="arabicPeriod"/>
            </a:pPr>
            <a:r>
              <a:rPr lang="en-US" sz="3500" b="1" dirty="0" smtClean="0"/>
              <a:t>Appointment and induction of members</a:t>
            </a:r>
            <a:endParaRPr lang="en-AU" sz="3500" b="1" dirty="0"/>
          </a:p>
          <a:p>
            <a:pPr marL="342900" indent="-342900">
              <a:lnSpc>
                <a:spcPct val="120000"/>
              </a:lnSpc>
              <a:spcAft>
                <a:spcPts val="0"/>
              </a:spcAft>
              <a:buFont typeface="+mj-lt"/>
              <a:buAutoNum type="arabicPeriod"/>
            </a:pPr>
            <a:r>
              <a:rPr lang="en-US" sz="3500" b="1" dirty="0" smtClean="0"/>
              <a:t>The role of individual council members</a:t>
            </a:r>
          </a:p>
          <a:p>
            <a:pPr marL="342900" indent="-342900">
              <a:lnSpc>
                <a:spcPct val="120000"/>
              </a:lnSpc>
              <a:spcAft>
                <a:spcPts val="0"/>
              </a:spcAft>
              <a:buFont typeface="+mj-lt"/>
              <a:buAutoNum type="arabicPeriod"/>
            </a:pPr>
            <a:r>
              <a:rPr lang="en-US" sz="3500" b="1" dirty="0" smtClean="0"/>
              <a:t>Key roles</a:t>
            </a:r>
          </a:p>
          <a:p>
            <a:pPr marL="342900" indent="-342900">
              <a:lnSpc>
                <a:spcPct val="120000"/>
              </a:lnSpc>
              <a:spcAft>
                <a:spcPts val="0"/>
              </a:spcAft>
              <a:buFont typeface="+mj-lt"/>
              <a:buAutoNum type="arabicPeriod"/>
            </a:pPr>
            <a:r>
              <a:rPr lang="en-US" sz="3500" b="1" dirty="0" smtClean="0"/>
              <a:t>Committees and working parties</a:t>
            </a:r>
          </a:p>
          <a:p>
            <a:pPr marL="342900" indent="-342900">
              <a:lnSpc>
                <a:spcPct val="120000"/>
              </a:lnSpc>
              <a:spcAft>
                <a:spcPts val="0"/>
              </a:spcAft>
              <a:buFont typeface="+mj-lt"/>
              <a:buAutoNum type="arabicPeriod"/>
            </a:pPr>
            <a:r>
              <a:rPr lang="en-US" sz="3500" b="1" dirty="0" smtClean="0"/>
              <a:t>School Advisory Council meetings</a:t>
            </a:r>
          </a:p>
          <a:p>
            <a:pPr marL="342900" lvl="0" indent="-342900">
              <a:lnSpc>
                <a:spcPct val="107000"/>
              </a:lnSpc>
              <a:spcAft>
                <a:spcPts val="0"/>
              </a:spcAft>
              <a:buFont typeface="+mj-lt"/>
              <a:buAutoNum type="arabicPeriod"/>
            </a:pPr>
            <a:r>
              <a:rPr lang="en-AU" sz="3600" b="1" dirty="0">
                <a:latin typeface="Calibri" panose="020F0502020204030204" pitchFamily="34" charset="0"/>
                <a:ea typeface="Calibri" panose="020F0502020204030204" pitchFamily="34" charset="0"/>
                <a:cs typeface="Times New Roman" panose="02020603050405020304" pitchFamily="18" charset="0"/>
              </a:rPr>
              <a:t>Engaging with the school community</a:t>
            </a:r>
          </a:p>
          <a:p>
            <a:pPr marL="342900" indent="-342900">
              <a:lnSpc>
                <a:spcPct val="120000"/>
              </a:lnSpc>
              <a:spcAft>
                <a:spcPts val="0"/>
              </a:spcAft>
              <a:buFont typeface="+mj-lt"/>
              <a:buAutoNum type="arabicPeriod"/>
            </a:pPr>
            <a:r>
              <a:rPr lang="en-US" sz="3500" b="1" dirty="0" smtClean="0"/>
              <a:t>Record keeping </a:t>
            </a:r>
          </a:p>
          <a:p>
            <a:pPr marL="342900" indent="-342900">
              <a:lnSpc>
                <a:spcPct val="120000"/>
              </a:lnSpc>
              <a:spcAft>
                <a:spcPts val="0"/>
              </a:spcAft>
              <a:buFont typeface="+mj-lt"/>
              <a:buAutoNum type="arabicPeriod"/>
            </a:pPr>
            <a:r>
              <a:rPr lang="en-US" sz="3500" b="1" dirty="0" smtClean="0"/>
              <a:t>Evaluating the work of the council</a:t>
            </a:r>
          </a:p>
          <a:p>
            <a:pPr marL="342900" indent="-342900">
              <a:lnSpc>
                <a:spcPct val="120000"/>
              </a:lnSpc>
              <a:spcAft>
                <a:spcPts val="0"/>
              </a:spcAft>
              <a:buFont typeface="+mj-lt"/>
              <a:buAutoNum type="arabicPeriod"/>
            </a:pPr>
            <a:endParaRPr lang="en-AU" dirty="0"/>
          </a:p>
        </p:txBody>
      </p:sp>
      <p:sp>
        <p:nvSpPr>
          <p:cNvPr id="4" name="Title 3"/>
          <p:cNvSpPr>
            <a:spLocks noGrp="1"/>
          </p:cNvSpPr>
          <p:nvPr>
            <p:ph type="title"/>
          </p:nvPr>
        </p:nvSpPr>
        <p:spPr/>
        <p:txBody>
          <a:bodyPr/>
          <a:lstStyle/>
          <a:p>
            <a:r>
              <a:rPr lang="en-US" dirty="0" smtClean="0"/>
              <a:t>Terms of Reference: 11 Sections &amp; 9 Guidance notes</a:t>
            </a:r>
            <a:endParaRPr lang="en-AU" dirty="0"/>
          </a:p>
        </p:txBody>
      </p:sp>
      <p:sp>
        <p:nvSpPr>
          <p:cNvPr id="2" name="Content Placeholder 1"/>
          <p:cNvSpPr>
            <a:spLocks noGrp="1"/>
          </p:cNvSpPr>
          <p:nvPr>
            <p:ph sz="half" idx="10"/>
          </p:nvPr>
        </p:nvSpPr>
        <p:spPr/>
        <p:txBody>
          <a:bodyPr>
            <a:normAutofit fontScale="85000" lnSpcReduction="20000"/>
          </a:bodyPr>
          <a:lstStyle/>
          <a:p>
            <a:pPr marL="360363" lvl="0" indent="-360363">
              <a:buNone/>
            </a:pPr>
            <a:r>
              <a:rPr lang="en-AU" i="1" dirty="0"/>
              <a:t>Guidance Note 1</a:t>
            </a:r>
            <a:r>
              <a:rPr lang="en-AU" dirty="0"/>
              <a:t> </a:t>
            </a:r>
            <a:r>
              <a:rPr lang="en-AU" b="1" dirty="0"/>
              <a:t>- School name, logo and vision</a:t>
            </a:r>
          </a:p>
          <a:p>
            <a:pPr marL="360363" lvl="0" indent="-360363">
              <a:buNone/>
            </a:pPr>
            <a:r>
              <a:rPr lang="en-AU" i="1" dirty="0"/>
              <a:t>Guidance Note 2</a:t>
            </a:r>
            <a:r>
              <a:rPr lang="en-AU" dirty="0"/>
              <a:t> </a:t>
            </a:r>
            <a:r>
              <a:rPr lang="en-AU" b="1" dirty="0"/>
              <a:t>– Custodian of mission</a:t>
            </a:r>
            <a:endParaRPr lang="en-AU" dirty="0"/>
          </a:p>
          <a:p>
            <a:pPr marL="360363" lvl="0" indent="-360363">
              <a:buNone/>
            </a:pPr>
            <a:r>
              <a:rPr lang="en-AU" i="1" dirty="0"/>
              <a:t>Guidance Note 3</a:t>
            </a:r>
            <a:r>
              <a:rPr lang="en-AU" dirty="0"/>
              <a:t> </a:t>
            </a:r>
            <a:r>
              <a:rPr lang="en-AU" b="1" dirty="0"/>
              <a:t>– Council membership with regard to context and type</a:t>
            </a:r>
          </a:p>
          <a:p>
            <a:pPr marL="360363" lvl="0" indent="-360363">
              <a:buNone/>
            </a:pPr>
            <a:r>
              <a:rPr lang="en-AU" i="1" dirty="0"/>
              <a:t>Guidance Note 4</a:t>
            </a:r>
            <a:r>
              <a:rPr lang="en-AU" dirty="0"/>
              <a:t> </a:t>
            </a:r>
            <a:r>
              <a:rPr lang="en-AU" b="1" dirty="0"/>
              <a:t>– Additional overarching structures of multiple schools within a single parish community only</a:t>
            </a:r>
          </a:p>
          <a:p>
            <a:pPr marL="360363" lvl="0" indent="-360363">
              <a:buNone/>
            </a:pPr>
            <a:r>
              <a:rPr lang="en-AU" i="1" dirty="0"/>
              <a:t>Guidance Note 5</a:t>
            </a:r>
            <a:r>
              <a:rPr lang="en-AU" dirty="0"/>
              <a:t> </a:t>
            </a:r>
            <a:r>
              <a:rPr lang="en-AU" b="1" dirty="0"/>
              <a:t>– How discernment leading to appointment reflects the mission of MACS</a:t>
            </a:r>
          </a:p>
          <a:p>
            <a:pPr marL="360363" lvl="0" indent="-360363">
              <a:buNone/>
            </a:pPr>
            <a:r>
              <a:rPr lang="en-AU" i="1" dirty="0"/>
              <a:t>Guidance Note 6</a:t>
            </a:r>
            <a:r>
              <a:rPr lang="en-AU" dirty="0"/>
              <a:t> </a:t>
            </a:r>
            <a:r>
              <a:rPr lang="en-AU" b="1" dirty="0"/>
              <a:t>- Process for appointing members</a:t>
            </a:r>
          </a:p>
          <a:p>
            <a:pPr marL="360363" lvl="0" indent="-360363">
              <a:buNone/>
            </a:pPr>
            <a:r>
              <a:rPr lang="en-AU" i="1" dirty="0"/>
              <a:t>Guidance Note 7</a:t>
            </a:r>
            <a:r>
              <a:rPr lang="en-AU" dirty="0"/>
              <a:t> </a:t>
            </a:r>
            <a:r>
              <a:rPr lang="en-AU" b="1" dirty="0"/>
              <a:t>– Period of appointment</a:t>
            </a:r>
          </a:p>
          <a:p>
            <a:pPr marL="360363" lvl="0" indent="-360363">
              <a:buNone/>
            </a:pPr>
            <a:r>
              <a:rPr lang="en-AU" i="1" dirty="0"/>
              <a:t>Guidance Note 8</a:t>
            </a:r>
            <a:r>
              <a:rPr lang="en-AU" dirty="0"/>
              <a:t> </a:t>
            </a:r>
            <a:r>
              <a:rPr lang="en-AU" b="1" dirty="0"/>
              <a:t>– Induction and supporting new members</a:t>
            </a:r>
            <a:endParaRPr lang="en-AU" dirty="0"/>
          </a:p>
          <a:p>
            <a:pPr marL="360363" lvl="0" indent="-360363">
              <a:buNone/>
            </a:pPr>
            <a:r>
              <a:rPr lang="en-AU" i="1" dirty="0"/>
              <a:t>Guidance Note 9</a:t>
            </a:r>
            <a:r>
              <a:rPr lang="en-AU" dirty="0"/>
              <a:t> </a:t>
            </a:r>
            <a:r>
              <a:rPr lang="en-AU" b="1" dirty="0"/>
              <a:t>– Number of meetings</a:t>
            </a:r>
            <a:endParaRPr lang="en-AU" dirty="0"/>
          </a:p>
        </p:txBody>
      </p:sp>
    </p:spTree>
    <p:extLst>
      <p:ext uri="{BB962C8B-B14F-4D97-AF65-F5344CB8AC3E}">
        <p14:creationId xmlns:p14="http://schemas.microsoft.com/office/powerpoint/2010/main" val="71037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School Advisory Council</a:t>
            </a:r>
          </a:p>
          <a:p>
            <a:r>
              <a:rPr lang="en-US" dirty="0" smtClean="0"/>
              <a:t>Manual</a:t>
            </a:r>
            <a:endParaRPr lang="en-AU" dirty="0"/>
          </a:p>
        </p:txBody>
      </p:sp>
      <p:sp>
        <p:nvSpPr>
          <p:cNvPr id="3" name="Text Placeholder 2"/>
          <p:cNvSpPr>
            <a:spLocks noGrp="1"/>
          </p:cNvSpPr>
          <p:nvPr>
            <p:ph type="body" sz="quarter" idx="13"/>
          </p:nvPr>
        </p:nvSpPr>
        <p:spPr>
          <a:xfrm>
            <a:off x="3936999" y="479424"/>
            <a:ext cx="5098936" cy="3958759"/>
          </a:xfrm>
        </p:spPr>
        <p:txBody>
          <a:bodyPr/>
          <a:lstStyle/>
          <a:p>
            <a:pPr lvl="0"/>
            <a:r>
              <a:rPr lang="en-US" dirty="0"/>
              <a:t>The </a:t>
            </a:r>
            <a:r>
              <a:rPr lang="en-US" dirty="0" smtClean="0"/>
              <a:t>MACS </a:t>
            </a:r>
            <a:r>
              <a:rPr lang="en-US" i="1" dirty="0"/>
              <a:t>School Advisory Council Manual</a:t>
            </a:r>
            <a:r>
              <a:rPr lang="en-US" dirty="0"/>
              <a:t> </a:t>
            </a:r>
            <a:r>
              <a:rPr lang="en-US" dirty="0" smtClean="0"/>
              <a:t>contains baseline expectations that </a:t>
            </a:r>
            <a:r>
              <a:rPr lang="en-US" dirty="0"/>
              <a:t>parish priests, canonical administrators and principals will need to know about </a:t>
            </a:r>
            <a:r>
              <a:rPr lang="en-US" dirty="0" smtClean="0"/>
              <a:t>operating School </a:t>
            </a:r>
            <a:r>
              <a:rPr lang="en-US" dirty="0"/>
              <a:t>Advisory Councils under the governance of </a:t>
            </a:r>
            <a:r>
              <a:rPr lang="en-US" dirty="0" smtClean="0"/>
              <a:t>MACS is available </a:t>
            </a:r>
            <a:r>
              <a:rPr lang="en-US" dirty="0" smtClean="0">
                <a:hlinkClick r:id="rId2"/>
              </a:rPr>
              <a:t>here</a:t>
            </a:r>
            <a:r>
              <a:rPr lang="en-US" dirty="0" smtClean="0"/>
              <a:t>.</a:t>
            </a:r>
            <a:endParaRPr lang="en-AU" dirty="0"/>
          </a:p>
          <a:p>
            <a:pPr lvl="0"/>
            <a:r>
              <a:rPr lang="en-US" dirty="0" smtClean="0"/>
              <a:t>It will </a:t>
            </a:r>
            <a:r>
              <a:rPr lang="en-US" dirty="0"/>
              <a:t>include the </a:t>
            </a:r>
            <a:r>
              <a:rPr lang="en-US" i="1" dirty="0"/>
              <a:t>Terms of Reference for School Advisory Councils</a:t>
            </a:r>
            <a:r>
              <a:rPr lang="en-US" dirty="0"/>
              <a:t>, </a:t>
            </a:r>
            <a:r>
              <a:rPr lang="en-US" i="1" dirty="0"/>
              <a:t>Working Together in Mission, Statement of Mission</a:t>
            </a:r>
            <a:r>
              <a:rPr lang="en-US" dirty="0"/>
              <a:t>, MACS Policies, induction and formation programs, and templates for advertisement for expressions of interest, appointment letter etc.</a:t>
            </a:r>
            <a:endParaRPr lang="en-AU" dirty="0"/>
          </a:p>
          <a:p>
            <a:endParaRPr lang="en-AU" dirty="0"/>
          </a:p>
        </p:txBody>
      </p:sp>
    </p:spTree>
    <p:extLst>
      <p:ext uri="{BB962C8B-B14F-4D97-AF65-F5344CB8AC3E}">
        <p14:creationId xmlns:p14="http://schemas.microsoft.com/office/powerpoint/2010/main" val="2977055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Reference Group</a:t>
            </a:r>
            <a:endParaRPr lang="en-AU" dirty="0"/>
          </a:p>
        </p:txBody>
      </p:sp>
      <p:sp>
        <p:nvSpPr>
          <p:cNvPr id="3" name="Text Placeholder 2"/>
          <p:cNvSpPr>
            <a:spLocks noGrp="1"/>
          </p:cNvSpPr>
          <p:nvPr>
            <p:ph type="body" sz="quarter" idx="12"/>
          </p:nvPr>
        </p:nvSpPr>
        <p:spPr>
          <a:xfrm>
            <a:off x="3930650" y="486836"/>
            <a:ext cx="5055408" cy="3795018"/>
          </a:xfrm>
        </p:spPr>
        <p:txBody>
          <a:bodyPr/>
          <a:lstStyle/>
          <a:p>
            <a:pPr fontAlgn="base"/>
            <a:r>
              <a:rPr lang="en-US" dirty="0" smtClean="0"/>
              <a:t>To </a:t>
            </a:r>
            <a:r>
              <a:rPr lang="en-US" dirty="0"/>
              <a:t>ensure that the </a:t>
            </a:r>
            <a:r>
              <a:rPr lang="en-US" i="1" dirty="0"/>
              <a:t>Manual</a:t>
            </a:r>
            <a:r>
              <a:rPr lang="en-US" dirty="0"/>
              <a:t> </a:t>
            </a:r>
            <a:r>
              <a:rPr lang="en-US" dirty="0" smtClean="0"/>
              <a:t>was practical </a:t>
            </a:r>
            <a:r>
              <a:rPr lang="en-US" dirty="0"/>
              <a:t>and </a:t>
            </a:r>
            <a:r>
              <a:rPr lang="en-US" dirty="0" smtClean="0"/>
              <a:t>reflects the </a:t>
            </a:r>
            <a:r>
              <a:rPr lang="en-US" dirty="0"/>
              <a:t>lived experience in schools and parishes, it </a:t>
            </a:r>
            <a:r>
              <a:rPr lang="en-US" dirty="0" smtClean="0"/>
              <a:t>has been </a:t>
            </a:r>
            <a:r>
              <a:rPr lang="en-US" dirty="0"/>
              <a:t>informed by the work of a Reference Group comprised of principals, priests and parents.</a:t>
            </a:r>
          </a:p>
          <a:p>
            <a:pPr fontAlgn="base"/>
            <a:r>
              <a:rPr lang="en-US" dirty="0"/>
              <a:t>A Terms of Reference for the work of the Reference Group </a:t>
            </a:r>
            <a:r>
              <a:rPr lang="en-US" dirty="0" smtClean="0"/>
              <a:t>was </a:t>
            </a:r>
            <a:r>
              <a:rPr lang="en-US" dirty="0"/>
              <a:t>written to identify the shared goal and is available </a:t>
            </a:r>
            <a:r>
              <a:rPr lang="en-US" dirty="0">
                <a:hlinkClick r:id="rId2"/>
              </a:rPr>
              <a:t>here</a:t>
            </a:r>
            <a:r>
              <a:rPr lang="en-US" dirty="0"/>
              <a:t>.</a:t>
            </a:r>
          </a:p>
          <a:p>
            <a:r>
              <a:rPr lang="en-US" dirty="0" smtClean="0"/>
              <a:t>Their work will conclude in November 2021 with the final copy of the </a:t>
            </a:r>
            <a:r>
              <a:rPr lang="en-US" i="1" dirty="0" smtClean="0"/>
              <a:t>Manual</a:t>
            </a:r>
            <a:r>
              <a:rPr lang="en-US" dirty="0" smtClean="0"/>
              <a:t> going to the MACS Board for approval.</a:t>
            </a:r>
            <a:endParaRPr lang="en-AU" dirty="0"/>
          </a:p>
        </p:txBody>
      </p:sp>
    </p:spTree>
    <p:extLst>
      <p:ext uri="{BB962C8B-B14F-4D97-AF65-F5344CB8AC3E}">
        <p14:creationId xmlns:p14="http://schemas.microsoft.com/office/powerpoint/2010/main" val="282765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36882" y="925835"/>
            <a:ext cx="4054475" cy="3060112"/>
          </a:xfrm>
        </p:spPr>
        <p:txBody>
          <a:bodyPr>
            <a:noAutofit/>
          </a:bodyPr>
          <a:lstStyle/>
          <a:p>
            <a:pPr lvl="0">
              <a:spcAft>
                <a:spcPts val="0"/>
              </a:spcAft>
            </a:pPr>
            <a:r>
              <a:rPr lang="en-AU" b="1" dirty="0"/>
              <a:t>Foreword by Archbishop Peter	</a:t>
            </a:r>
            <a:endParaRPr lang="en-AU" dirty="0"/>
          </a:p>
          <a:p>
            <a:pPr lvl="0">
              <a:spcAft>
                <a:spcPts val="0"/>
              </a:spcAft>
            </a:pPr>
            <a:r>
              <a:rPr lang="en-AU" b="1" dirty="0" smtClean="0"/>
              <a:t>Catholic </a:t>
            </a:r>
            <a:r>
              <a:rPr lang="en-AU" b="1" dirty="0"/>
              <a:t>education in the Archdiocese of Melbourne	</a:t>
            </a:r>
            <a:endParaRPr lang="en-AU" b="1" dirty="0" smtClean="0"/>
          </a:p>
          <a:p>
            <a:pPr lvl="1">
              <a:spcBef>
                <a:spcPts val="0"/>
              </a:spcBef>
              <a:spcAft>
                <a:spcPts val="0"/>
              </a:spcAft>
            </a:pPr>
            <a:r>
              <a:rPr lang="en-US" dirty="0"/>
              <a:t>What are Catholic </a:t>
            </a:r>
            <a:r>
              <a:rPr lang="en-US" dirty="0" smtClean="0"/>
              <a:t>schools </a:t>
            </a:r>
            <a:r>
              <a:rPr lang="en-AU" dirty="0"/>
              <a:t>about?</a:t>
            </a:r>
          </a:p>
          <a:p>
            <a:pPr lvl="0">
              <a:spcAft>
                <a:spcPts val="0"/>
              </a:spcAft>
            </a:pPr>
            <a:r>
              <a:rPr lang="en-AU" b="1" dirty="0" smtClean="0"/>
              <a:t>What </a:t>
            </a:r>
            <a:r>
              <a:rPr lang="en-AU" b="1" dirty="0"/>
              <a:t>are School Advisory Councils?	</a:t>
            </a:r>
            <a:endParaRPr lang="en-AU" dirty="0"/>
          </a:p>
          <a:p>
            <a:pPr lvl="1">
              <a:spcBef>
                <a:spcPts val="0"/>
              </a:spcBef>
              <a:spcAft>
                <a:spcPts val="0"/>
              </a:spcAft>
            </a:pPr>
            <a:r>
              <a:rPr lang="en-AU" dirty="0"/>
              <a:t>Advisory in nature	</a:t>
            </a:r>
          </a:p>
          <a:p>
            <a:pPr lvl="1">
              <a:spcBef>
                <a:spcPts val="0"/>
              </a:spcBef>
              <a:spcAft>
                <a:spcPts val="0"/>
              </a:spcAft>
            </a:pPr>
            <a:r>
              <a:rPr lang="en-AU" dirty="0"/>
              <a:t>Articulate and supportive	</a:t>
            </a:r>
          </a:p>
          <a:p>
            <a:pPr lvl="1">
              <a:spcBef>
                <a:spcPts val="0"/>
              </a:spcBef>
              <a:spcAft>
                <a:spcPts val="0"/>
              </a:spcAft>
            </a:pPr>
            <a:r>
              <a:rPr lang="en-AU" dirty="0"/>
              <a:t>What they are	</a:t>
            </a:r>
          </a:p>
          <a:p>
            <a:pPr lvl="1">
              <a:spcBef>
                <a:spcPts val="0"/>
              </a:spcBef>
              <a:spcAft>
                <a:spcPts val="0"/>
              </a:spcAft>
            </a:pPr>
            <a:r>
              <a:rPr lang="en-AU" dirty="0"/>
              <a:t>What they do	</a:t>
            </a:r>
          </a:p>
          <a:p>
            <a:pPr lvl="1">
              <a:spcBef>
                <a:spcPts val="0"/>
              </a:spcBef>
              <a:spcAft>
                <a:spcPts val="0"/>
              </a:spcAft>
            </a:pPr>
            <a:r>
              <a:rPr lang="en-AU" dirty="0"/>
              <a:t>List of delegated responsibilities	</a:t>
            </a:r>
          </a:p>
          <a:p>
            <a:pPr lvl="1">
              <a:spcBef>
                <a:spcPts val="0"/>
              </a:spcBef>
              <a:spcAft>
                <a:spcPts val="0"/>
              </a:spcAft>
            </a:pPr>
            <a:r>
              <a:rPr lang="en-AU" dirty="0"/>
              <a:t>Multiple schools within a single parish community	</a:t>
            </a:r>
          </a:p>
          <a:p>
            <a:pPr lvl="0"/>
            <a:endParaRPr lang="en-AU" dirty="0"/>
          </a:p>
        </p:txBody>
      </p:sp>
      <p:sp>
        <p:nvSpPr>
          <p:cNvPr id="3" name="Title 2"/>
          <p:cNvSpPr>
            <a:spLocks noGrp="1"/>
          </p:cNvSpPr>
          <p:nvPr>
            <p:ph type="title"/>
          </p:nvPr>
        </p:nvSpPr>
        <p:spPr/>
        <p:txBody>
          <a:bodyPr/>
          <a:lstStyle/>
          <a:p>
            <a:r>
              <a:rPr lang="en-US" i="1" dirty="0" smtClean="0"/>
              <a:t>School Advisory Council Manual </a:t>
            </a:r>
            <a:r>
              <a:rPr lang="en-US" dirty="0" smtClean="0"/>
              <a:t>contents</a:t>
            </a:r>
            <a:endParaRPr lang="en-AU" dirty="0"/>
          </a:p>
        </p:txBody>
      </p:sp>
      <p:sp>
        <p:nvSpPr>
          <p:cNvPr id="4" name="Content Placeholder 3"/>
          <p:cNvSpPr>
            <a:spLocks noGrp="1"/>
          </p:cNvSpPr>
          <p:nvPr>
            <p:ph sz="half" idx="10"/>
          </p:nvPr>
        </p:nvSpPr>
        <p:spPr>
          <a:xfrm>
            <a:off x="4755016" y="784932"/>
            <a:ext cx="4054475" cy="3581400"/>
          </a:xfrm>
        </p:spPr>
        <p:txBody>
          <a:bodyPr>
            <a:normAutofit/>
          </a:bodyPr>
          <a:lstStyle/>
          <a:p>
            <a:pPr lvl="0">
              <a:spcAft>
                <a:spcPts val="0"/>
              </a:spcAft>
            </a:pPr>
            <a:r>
              <a:rPr lang="en-AU" b="1" dirty="0"/>
              <a:t>Council Structures	</a:t>
            </a:r>
            <a:endParaRPr lang="en-AU" dirty="0"/>
          </a:p>
          <a:p>
            <a:pPr lvl="1">
              <a:spcBef>
                <a:spcPts val="0"/>
              </a:spcBef>
              <a:spcAft>
                <a:spcPts val="0"/>
              </a:spcAft>
            </a:pPr>
            <a:r>
              <a:rPr lang="en-AU" dirty="0"/>
              <a:t>Guide to the MACS Terms of Reference for School Advisory Councils	</a:t>
            </a:r>
          </a:p>
          <a:p>
            <a:pPr lvl="1">
              <a:spcBef>
                <a:spcPts val="0"/>
              </a:spcBef>
              <a:spcAft>
                <a:spcPts val="0"/>
              </a:spcAft>
            </a:pPr>
            <a:r>
              <a:rPr lang="en-AU" dirty="0"/>
              <a:t>Membership	</a:t>
            </a:r>
          </a:p>
          <a:p>
            <a:pPr lvl="1">
              <a:spcBef>
                <a:spcPts val="0"/>
              </a:spcBef>
              <a:spcAft>
                <a:spcPts val="0"/>
              </a:spcAft>
            </a:pPr>
            <a:r>
              <a:rPr lang="en-AU" dirty="0"/>
              <a:t>Expectations of members	</a:t>
            </a:r>
          </a:p>
          <a:p>
            <a:pPr lvl="1">
              <a:spcBef>
                <a:spcPts val="0"/>
              </a:spcBef>
              <a:spcAft>
                <a:spcPts val="0"/>
              </a:spcAft>
            </a:pPr>
            <a:r>
              <a:rPr lang="en-AU" dirty="0"/>
              <a:t>Legal status of members	</a:t>
            </a:r>
          </a:p>
          <a:p>
            <a:pPr lvl="1">
              <a:spcBef>
                <a:spcPts val="0"/>
              </a:spcBef>
              <a:spcAft>
                <a:spcPts val="0"/>
              </a:spcAft>
            </a:pPr>
            <a:r>
              <a:rPr lang="en-AU" dirty="0"/>
              <a:t>Parent voice	</a:t>
            </a:r>
          </a:p>
          <a:p>
            <a:pPr lvl="1">
              <a:spcBef>
                <a:spcPts val="0"/>
              </a:spcBef>
              <a:spcAft>
                <a:spcPts val="0"/>
              </a:spcAft>
            </a:pPr>
            <a:r>
              <a:rPr lang="en-AU" dirty="0"/>
              <a:t>Succession planning	</a:t>
            </a:r>
          </a:p>
          <a:p>
            <a:pPr lvl="0">
              <a:spcAft>
                <a:spcPts val="0"/>
              </a:spcAft>
            </a:pPr>
            <a:r>
              <a:rPr lang="en-AU" b="1" dirty="0"/>
              <a:t>Council Activities	</a:t>
            </a:r>
            <a:endParaRPr lang="en-AU" dirty="0"/>
          </a:p>
          <a:p>
            <a:pPr lvl="1">
              <a:spcBef>
                <a:spcPts val="0"/>
              </a:spcBef>
              <a:spcAft>
                <a:spcPts val="0"/>
              </a:spcAft>
            </a:pPr>
            <a:r>
              <a:rPr lang="en-AU" dirty="0"/>
              <a:t>Guide to conducting meetings	</a:t>
            </a:r>
          </a:p>
          <a:p>
            <a:pPr lvl="1">
              <a:spcBef>
                <a:spcPts val="0"/>
              </a:spcBef>
              <a:spcAft>
                <a:spcPts val="0"/>
              </a:spcAft>
            </a:pPr>
            <a:r>
              <a:rPr lang="en-AU" dirty="0"/>
              <a:t>Prayer	</a:t>
            </a:r>
          </a:p>
          <a:p>
            <a:pPr lvl="1">
              <a:spcBef>
                <a:spcPts val="0"/>
              </a:spcBef>
              <a:spcAft>
                <a:spcPts val="0"/>
              </a:spcAft>
            </a:pPr>
            <a:r>
              <a:rPr lang="en-AU" dirty="0"/>
              <a:t>Agendas and minutes	</a:t>
            </a:r>
          </a:p>
          <a:p>
            <a:pPr lvl="1">
              <a:spcBef>
                <a:spcPts val="0"/>
              </a:spcBef>
              <a:spcAft>
                <a:spcPts val="0"/>
              </a:spcAft>
            </a:pPr>
            <a:r>
              <a:rPr lang="en-AU" dirty="0"/>
              <a:t>Consensus	</a:t>
            </a:r>
          </a:p>
          <a:p>
            <a:pPr lvl="1">
              <a:spcBef>
                <a:spcPts val="0"/>
              </a:spcBef>
              <a:spcAft>
                <a:spcPts val="0"/>
              </a:spcAft>
            </a:pPr>
            <a:r>
              <a:rPr lang="en-AU" dirty="0"/>
              <a:t>Induction and formation	</a:t>
            </a:r>
          </a:p>
        </p:txBody>
      </p:sp>
    </p:spTree>
    <p:extLst>
      <p:ext uri="{BB962C8B-B14F-4D97-AF65-F5344CB8AC3E}">
        <p14:creationId xmlns:p14="http://schemas.microsoft.com/office/powerpoint/2010/main" val="2165093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lnSpcReduction="20000"/>
          </a:bodyPr>
          <a:lstStyle/>
          <a:p>
            <a:pPr marL="0" indent="0">
              <a:buNone/>
            </a:pPr>
            <a:r>
              <a:rPr lang="en-AU" b="1" dirty="0"/>
              <a:t>MACS Templates</a:t>
            </a:r>
          </a:p>
          <a:p>
            <a:pPr lvl="0"/>
            <a:r>
              <a:rPr lang="en-AU" dirty="0"/>
              <a:t>MACS Terms of Reference for School Advisory Councils </a:t>
            </a:r>
          </a:p>
          <a:p>
            <a:pPr lvl="0"/>
            <a:r>
              <a:rPr lang="en-AU" dirty="0"/>
              <a:t>Template – Letter of Appointment</a:t>
            </a:r>
          </a:p>
          <a:p>
            <a:pPr lvl="0"/>
            <a:r>
              <a:rPr lang="en-AU" dirty="0"/>
              <a:t>Template – SAC Annual Report</a:t>
            </a:r>
          </a:p>
          <a:p>
            <a:pPr lvl="0"/>
            <a:r>
              <a:rPr lang="en-AU" dirty="0"/>
              <a:t>Template – SAC Self Evaluation</a:t>
            </a:r>
          </a:p>
          <a:p>
            <a:pPr lvl="0"/>
            <a:r>
              <a:rPr lang="en-AU" dirty="0"/>
              <a:t>Template – ToR Committees</a:t>
            </a:r>
          </a:p>
          <a:p>
            <a:pPr marL="0" indent="0">
              <a:buNone/>
            </a:pPr>
            <a:r>
              <a:rPr lang="en-AU" b="1" dirty="0"/>
              <a:t>Suggested Models</a:t>
            </a:r>
          </a:p>
          <a:p>
            <a:pPr lvl="0"/>
            <a:r>
              <a:rPr lang="en-AU" dirty="0"/>
              <a:t>Suggested model – Letter to Parents for new SAC</a:t>
            </a:r>
          </a:p>
          <a:p>
            <a:pPr lvl="0"/>
            <a:r>
              <a:rPr lang="en-AU" dirty="0"/>
              <a:t>Suggested model – SAC Advertisement</a:t>
            </a:r>
          </a:p>
          <a:p>
            <a:pPr lvl="0"/>
            <a:r>
              <a:rPr lang="en-AU" dirty="0"/>
              <a:t>Suggested model – SAC Agenda</a:t>
            </a:r>
          </a:p>
          <a:p>
            <a:pPr lvl="0"/>
            <a:r>
              <a:rPr lang="en-AU" dirty="0"/>
              <a:t>Suggested model – SAC </a:t>
            </a:r>
            <a:r>
              <a:rPr lang="en-AU" dirty="0" smtClean="0"/>
              <a:t>Minutes</a:t>
            </a:r>
            <a:endParaRPr lang="en-AU" dirty="0"/>
          </a:p>
        </p:txBody>
      </p:sp>
      <p:sp>
        <p:nvSpPr>
          <p:cNvPr id="3" name="Title 2"/>
          <p:cNvSpPr>
            <a:spLocks noGrp="1"/>
          </p:cNvSpPr>
          <p:nvPr>
            <p:ph type="title"/>
          </p:nvPr>
        </p:nvSpPr>
        <p:spPr/>
        <p:txBody>
          <a:bodyPr/>
          <a:lstStyle/>
          <a:p>
            <a:r>
              <a:rPr lang="en-US" dirty="0" smtClean="0"/>
              <a:t>School Advisory Council support documents</a:t>
            </a:r>
            <a:endParaRPr lang="en-AU" dirty="0"/>
          </a:p>
        </p:txBody>
      </p:sp>
      <p:sp>
        <p:nvSpPr>
          <p:cNvPr id="4" name="Content Placeholder 3"/>
          <p:cNvSpPr>
            <a:spLocks noGrp="1"/>
          </p:cNvSpPr>
          <p:nvPr>
            <p:ph sz="half" idx="10"/>
          </p:nvPr>
        </p:nvSpPr>
        <p:spPr>
          <a:xfrm>
            <a:off x="4624388" y="1163108"/>
            <a:ext cx="4054475" cy="3550405"/>
          </a:xfrm>
        </p:spPr>
        <p:txBody>
          <a:bodyPr>
            <a:normAutofit fontScale="92500" lnSpcReduction="10000"/>
          </a:bodyPr>
          <a:lstStyle/>
          <a:p>
            <a:pPr marL="0" indent="0">
              <a:buNone/>
            </a:pPr>
            <a:r>
              <a:rPr lang="en-AU" b="1" dirty="0" smtClean="0"/>
              <a:t>Support </a:t>
            </a:r>
            <a:r>
              <a:rPr lang="en-AU" b="1" dirty="0"/>
              <a:t>Documents and Information Handouts</a:t>
            </a:r>
          </a:p>
          <a:p>
            <a:pPr lvl="0"/>
            <a:r>
              <a:rPr lang="en-AU" dirty="0" smtClean="0"/>
              <a:t>MACS </a:t>
            </a:r>
            <a:r>
              <a:rPr lang="en-AU" dirty="0"/>
              <a:t>Code of Conduct for School Advisory Council members</a:t>
            </a:r>
          </a:p>
          <a:p>
            <a:pPr lvl="0"/>
            <a:r>
              <a:rPr lang="en-AU" dirty="0"/>
              <a:t>Handout – 10 stages</a:t>
            </a:r>
          </a:p>
          <a:p>
            <a:pPr lvl="0"/>
            <a:r>
              <a:rPr lang="en-AU" dirty="0"/>
              <a:t>Handout – Establishing a School Advisory Council </a:t>
            </a:r>
          </a:p>
          <a:p>
            <a:pPr lvl="0"/>
            <a:r>
              <a:rPr lang="en-AU" dirty="0"/>
              <a:t>Handout – Agenda</a:t>
            </a:r>
          </a:p>
          <a:p>
            <a:pPr lvl="0"/>
            <a:r>
              <a:rPr lang="en-AU" dirty="0"/>
              <a:t>Handout – Minutes</a:t>
            </a:r>
          </a:p>
          <a:p>
            <a:pPr lvl="0"/>
            <a:r>
              <a:rPr lang="en-AU" dirty="0"/>
              <a:t>Handout – Prayer at School Advisory Councils</a:t>
            </a:r>
          </a:p>
          <a:p>
            <a:pPr lvl="0"/>
            <a:r>
              <a:rPr lang="en-AU" dirty="0"/>
              <a:t>Handout – Religious Institute and Ministerial Public Juridic Person Schools</a:t>
            </a:r>
          </a:p>
          <a:p>
            <a:pPr lvl="0"/>
            <a:r>
              <a:rPr lang="en-AU" dirty="0"/>
              <a:t>Handout – Role of Association of Canonical Administrators</a:t>
            </a:r>
          </a:p>
          <a:p>
            <a:pPr lvl="0"/>
            <a:r>
              <a:rPr lang="en-AU" dirty="0"/>
              <a:t>Handout – Discernment process for School Advisory </a:t>
            </a:r>
            <a:r>
              <a:rPr lang="en-AU" dirty="0" smtClean="0"/>
              <a:t>Councils</a:t>
            </a:r>
            <a:endParaRPr lang="en-AU" dirty="0"/>
          </a:p>
        </p:txBody>
      </p:sp>
    </p:spTree>
    <p:extLst>
      <p:ext uri="{BB962C8B-B14F-4D97-AF65-F5344CB8AC3E}">
        <p14:creationId xmlns:p14="http://schemas.microsoft.com/office/powerpoint/2010/main" val="4221702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36882" y="1396774"/>
            <a:ext cx="4054475" cy="3060112"/>
          </a:xfrm>
        </p:spPr>
        <p:txBody>
          <a:bodyPr>
            <a:noAutofit/>
          </a:bodyPr>
          <a:lstStyle/>
          <a:p>
            <a:pPr marL="0" indent="0">
              <a:buNone/>
            </a:pPr>
            <a:r>
              <a:rPr lang="en-AU" sz="1500" b="1" dirty="0"/>
              <a:t>Legacy Document</a:t>
            </a:r>
          </a:p>
          <a:p>
            <a:pPr lvl="0"/>
            <a:r>
              <a:rPr lang="en-AU" sz="1500" dirty="0"/>
              <a:t>Steering Committee Position Paper</a:t>
            </a:r>
          </a:p>
          <a:p>
            <a:pPr marL="0" indent="0">
              <a:buNone/>
            </a:pPr>
            <a:r>
              <a:rPr lang="en-AU" sz="1500" b="1" dirty="0" smtClean="0"/>
              <a:t>Related </a:t>
            </a:r>
            <a:r>
              <a:rPr lang="en-AU" sz="1500" b="1" dirty="0"/>
              <a:t>MACS Policies</a:t>
            </a:r>
          </a:p>
          <a:p>
            <a:pPr lvl="0"/>
            <a:r>
              <a:rPr lang="en-AU" sz="1200" dirty="0"/>
              <a:t>Constitution: Melbourne Archdiocese Catholic Schools Ltd – Clause 3.2 </a:t>
            </a:r>
          </a:p>
          <a:p>
            <a:pPr lvl="0"/>
            <a:r>
              <a:rPr lang="en-AU" sz="1200" dirty="0"/>
              <a:t>MACS Governance Framework – MACS Terms of Reference for School Advisory Councils</a:t>
            </a:r>
          </a:p>
          <a:p>
            <a:pPr lvl="0"/>
            <a:r>
              <a:rPr lang="en-AU" sz="1200" dirty="0"/>
              <a:t>MACS Conflict of Interest for All Employees, Contractors and Consultants Policy </a:t>
            </a:r>
          </a:p>
          <a:p>
            <a:pPr lvl="0"/>
            <a:r>
              <a:rPr lang="en-AU" sz="1200" dirty="0"/>
              <a:t>Child Safety Policy (available from the school)</a:t>
            </a:r>
          </a:p>
          <a:p>
            <a:pPr lvl="0"/>
            <a:r>
              <a:rPr lang="en-AU" sz="1200" dirty="0"/>
              <a:t>Child Safety Code of Conduct </a:t>
            </a:r>
            <a:endParaRPr lang="en-AU" sz="1200" dirty="0" smtClean="0"/>
          </a:p>
          <a:p>
            <a:pPr lvl="0"/>
            <a:r>
              <a:rPr lang="en-AU" sz="1200" dirty="0" smtClean="0"/>
              <a:t>Enrolment </a:t>
            </a:r>
            <a:r>
              <a:rPr lang="en-AU" sz="1200" dirty="0"/>
              <a:t>Policy </a:t>
            </a:r>
          </a:p>
          <a:p>
            <a:pPr lvl="0"/>
            <a:r>
              <a:rPr lang="en-AU" sz="1200" dirty="0" smtClean="0"/>
              <a:t>MACS </a:t>
            </a:r>
            <a:r>
              <a:rPr lang="en-AU" sz="1200" dirty="0"/>
              <a:t>School Insurance Policy</a:t>
            </a:r>
          </a:p>
          <a:p>
            <a:pPr lvl="0"/>
            <a:r>
              <a:rPr lang="en-AU" sz="1200" dirty="0"/>
              <a:t>MACS Finance &amp; Admin Procedures </a:t>
            </a:r>
            <a:r>
              <a:rPr lang="en-AU" sz="1200" dirty="0" smtClean="0"/>
              <a:t>Manual</a:t>
            </a:r>
          </a:p>
        </p:txBody>
      </p:sp>
      <p:sp>
        <p:nvSpPr>
          <p:cNvPr id="3" name="Title 2"/>
          <p:cNvSpPr>
            <a:spLocks noGrp="1"/>
          </p:cNvSpPr>
          <p:nvPr>
            <p:ph type="title"/>
          </p:nvPr>
        </p:nvSpPr>
        <p:spPr/>
        <p:txBody>
          <a:bodyPr/>
          <a:lstStyle/>
          <a:p>
            <a:r>
              <a:rPr lang="en-US" dirty="0"/>
              <a:t>References</a:t>
            </a:r>
            <a:r>
              <a:rPr lang="en-AU" b="1" dirty="0"/>
              <a:t/>
            </a:r>
            <a:br>
              <a:rPr lang="en-AU" b="1" dirty="0"/>
            </a:br>
            <a:r>
              <a:rPr lang="en-AU" sz="1200" dirty="0">
                <a:solidFill>
                  <a:schemeClr val="tx1"/>
                </a:solidFill>
                <a:latin typeface="+mn-lt"/>
              </a:rPr>
              <a:t>These documents establish, support and maintain the work the Terms of Reference and the Manual and provide further detail of certain aspects of the policy and may be helpful to readers in engaging with the purpose of the School Advisory Council</a:t>
            </a:r>
            <a:r>
              <a:rPr lang="en-AU" sz="1200" dirty="0" smtClean="0">
                <a:solidFill>
                  <a:schemeClr val="tx1"/>
                </a:solidFill>
                <a:latin typeface="+mn-lt"/>
              </a:rPr>
              <a:t>.</a:t>
            </a:r>
            <a:endParaRPr lang="en-AU" dirty="0"/>
          </a:p>
        </p:txBody>
      </p:sp>
      <p:sp>
        <p:nvSpPr>
          <p:cNvPr id="4" name="Content Placeholder 3"/>
          <p:cNvSpPr>
            <a:spLocks noGrp="1"/>
          </p:cNvSpPr>
          <p:nvPr>
            <p:ph sz="half" idx="10"/>
          </p:nvPr>
        </p:nvSpPr>
        <p:spPr>
          <a:xfrm>
            <a:off x="4624388" y="1402594"/>
            <a:ext cx="4054475" cy="3550405"/>
          </a:xfrm>
        </p:spPr>
        <p:txBody>
          <a:bodyPr>
            <a:normAutofit fontScale="92500" lnSpcReduction="10000"/>
          </a:bodyPr>
          <a:lstStyle/>
          <a:p>
            <a:pPr marL="0" indent="0">
              <a:buNone/>
            </a:pPr>
            <a:r>
              <a:rPr lang="en-AU" b="1" dirty="0"/>
              <a:t>Foundation Documents</a:t>
            </a:r>
          </a:p>
          <a:p>
            <a:pPr lvl="0"/>
            <a:r>
              <a:rPr lang="en-AU" dirty="0"/>
              <a:t>MACS </a:t>
            </a:r>
            <a:r>
              <a:rPr lang="en-AU" i="1" dirty="0"/>
              <a:t>Statement of Mission</a:t>
            </a:r>
            <a:r>
              <a:rPr lang="en-AU" dirty="0"/>
              <a:t> – Constitution: Melbourne Archdiocese Catholic Schools Ltd, Clause 3.2</a:t>
            </a:r>
            <a:r>
              <a:rPr lang="en-AU" i="1" dirty="0"/>
              <a:t> </a:t>
            </a:r>
            <a:endParaRPr lang="en-AU" dirty="0"/>
          </a:p>
          <a:p>
            <a:pPr lvl="0"/>
            <a:r>
              <a:rPr lang="en-AU" i="1" dirty="0"/>
              <a:t>Working Together in Mission</a:t>
            </a:r>
            <a:r>
              <a:rPr lang="en-AU" dirty="0"/>
              <a:t> charter</a:t>
            </a:r>
          </a:p>
          <a:p>
            <a:pPr lvl="0"/>
            <a:r>
              <a:rPr lang="en-AU" i="1" dirty="0"/>
              <a:t>Horizons of Hope Foundation Statement: Families as partners in Catholic school communities</a:t>
            </a:r>
            <a:r>
              <a:rPr lang="en-AU" dirty="0"/>
              <a:t>.</a:t>
            </a:r>
          </a:p>
          <a:p>
            <a:pPr marL="0" indent="0">
              <a:buNone/>
            </a:pPr>
            <a:r>
              <a:rPr lang="en-AU" b="1" dirty="0" smtClean="0"/>
              <a:t>Legal </a:t>
            </a:r>
            <a:r>
              <a:rPr lang="en-AU" b="1" dirty="0"/>
              <a:t>and regulatory citations</a:t>
            </a:r>
          </a:p>
          <a:p>
            <a:pPr lvl="0"/>
            <a:r>
              <a:rPr lang="en-AU" dirty="0"/>
              <a:t>Education and Training Reform Regulations 2017 (Vic.), Schedule 4 clause 16</a:t>
            </a:r>
          </a:p>
          <a:p>
            <a:pPr lvl="0"/>
            <a:r>
              <a:rPr lang="en-AU" dirty="0"/>
              <a:t>Victorian Registration and Qualifications Authority (VRQA) minimum standards</a:t>
            </a:r>
          </a:p>
          <a:p>
            <a:pPr lvl="0"/>
            <a:r>
              <a:rPr lang="en-AU" dirty="0"/>
              <a:t>Worker Screening Act 2020, Chapter 3</a:t>
            </a:r>
          </a:p>
          <a:p>
            <a:pPr lvl="0"/>
            <a:r>
              <a:rPr lang="en-AU" dirty="0"/>
              <a:t>Wrongs Act 1958 (Vic), section 37</a:t>
            </a:r>
            <a:r>
              <a:rPr lang="en-AU" dirty="0" smtClean="0"/>
              <a:t>.</a:t>
            </a:r>
            <a:endParaRPr lang="en-AU" dirty="0"/>
          </a:p>
        </p:txBody>
      </p:sp>
    </p:spTree>
    <p:extLst>
      <p:ext uri="{BB962C8B-B14F-4D97-AF65-F5344CB8AC3E}">
        <p14:creationId xmlns:p14="http://schemas.microsoft.com/office/powerpoint/2010/main" val="1040565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Web page links</a:t>
            </a:r>
            <a:endParaRPr lang="en-AU" dirty="0"/>
          </a:p>
        </p:txBody>
      </p:sp>
      <p:sp>
        <p:nvSpPr>
          <p:cNvPr id="3" name="Text Placeholder 2"/>
          <p:cNvSpPr>
            <a:spLocks noGrp="1"/>
          </p:cNvSpPr>
          <p:nvPr>
            <p:ph type="body" sz="quarter" idx="12"/>
          </p:nvPr>
        </p:nvSpPr>
        <p:spPr>
          <a:xfrm>
            <a:off x="3930650" y="486836"/>
            <a:ext cx="5055408" cy="3795018"/>
          </a:xfrm>
        </p:spPr>
        <p:txBody>
          <a:bodyPr/>
          <a:lstStyle/>
          <a:p>
            <a:r>
              <a:rPr lang="en-AU" dirty="0"/>
              <a:t>In addition </a:t>
            </a:r>
            <a:r>
              <a:rPr lang="en-AU" dirty="0" smtClean="0"/>
              <a:t>to all of the above resources, three introductory videos </a:t>
            </a:r>
            <a:r>
              <a:rPr lang="en-AU" dirty="0"/>
              <a:t>are available on the web page: </a:t>
            </a:r>
            <a:endParaRPr lang="en-AU" dirty="0" smtClean="0"/>
          </a:p>
          <a:p>
            <a:r>
              <a:rPr lang="en-AU" dirty="0" smtClean="0"/>
              <a:t>Two </a:t>
            </a:r>
            <a:r>
              <a:rPr lang="en-AU" dirty="0"/>
              <a:t>on the </a:t>
            </a:r>
            <a:r>
              <a:rPr lang="en-AU" u="sng" dirty="0">
                <a:hlinkClick r:id="rId2"/>
              </a:rPr>
              <a:t>Home</a:t>
            </a:r>
            <a:r>
              <a:rPr lang="en-AU" dirty="0"/>
              <a:t> page introduce the aims and purpose of School Advisory Councils</a:t>
            </a:r>
          </a:p>
          <a:p>
            <a:r>
              <a:rPr lang="en-AU" dirty="0"/>
              <a:t>+PAC : </a:t>
            </a:r>
            <a:r>
              <a:rPr lang="en-AU" u="sng" dirty="0">
                <a:hlinkClick r:id="rId3"/>
              </a:rPr>
              <a:t>https://youtu.be/aGMQFCRsE4c</a:t>
            </a:r>
            <a:r>
              <a:rPr lang="en-AU" dirty="0"/>
              <a:t> </a:t>
            </a:r>
          </a:p>
          <a:p>
            <a:r>
              <a:rPr lang="en-AU" dirty="0"/>
              <a:t>MACS Chair: </a:t>
            </a:r>
            <a:r>
              <a:rPr lang="en-AU" u="sng" dirty="0">
                <a:hlinkClick r:id="rId4"/>
              </a:rPr>
              <a:t>https://youtu.be/JV2AOdzA2XA</a:t>
            </a:r>
            <a:endParaRPr lang="en-AU" dirty="0"/>
          </a:p>
          <a:p>
            <a:r>
              <a:rPr lang="en-AU" dirty="0"/>
              <a:t>And one on how to </a:t>
            </a:r>
            <a:r>
              <a:rPr lang="en-AU" u="sng" dirty="0" smtClean="0">
                <a:hlinkClick r:id="rId5"/>
              </a:rPr>
              <a:t>Establishing</a:t>
            </a:r>
            <a:r>
              <a:rPr lang="en-AU" dirty="0" smtClean="0"/>
              <a:t> </a:t>
            </a:r>
            <a:r>
              <a:rPr lang="en-AU" dirty="0"/>
              <a:t>a School </a:t>
            </a:r>
            <a:r>
              <a:rPr lang="en-AU" dirty="0" smtClean="0"/>
              <a:t>Advisory Council: </a:t>
            </a:r>
            <a:r>
              <a:rPr lang="en-AU" u="sng" dirty="0" smtClean="0">
                <a:hlinkClick r:id="rId6"/>
              </a:rPr>
              <a:t>https</a:t>
            </a:r>
            <a:r>
              <a:rPr lang="en-AU" u="sng" dirty="0">
                <a:hlinkClick r:id="rId6"/>
              </a:rPr>
              <a:t>://</a:t>
            </a:r>
            <a:r>
              <a:rPr lang="en-AU" u="sng" dirty="0" smtClean="0">
                <a:hlinkClick r:id="rId6"/>
              </a:rPr>
              <a:t>youtu.be/yBRy9g_FqyQ</a:t>
            </a:r>
            <a:endParaRPr lang="en-AU" u="sng" dirty="0" smtClean="0"/>
          </a:p>
          <a:p>
            <a:endParaRPr lang="en-AU" dirty="0"/>
          </a:p>
        </p:txBody>
      </p:sp>
    </p:spTree>
    <p:extLst>
      <p:ext uri="{BB962C8B-B14F-4D97-AF65-F5344CB8AC3E}">
        <p14:creationId xmlns:p14="http://schemas.microsoft.com/office/powerpoint/2010/main" val="1720828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85000" lnSpcReduction="20000"/>
          </a:bodyPr>
          <a:lstStyle/>
          <a:p>
            <a:pPr marL="0" indent="0">
              <a:buNone/>
            </a:pPr>
            <a:r>
              <a:rPr lang="en-US" dirty="0" smtClean="0"/>
              <a:t>1. </a:t>
            </a:r>
            <a:r>
              <a:rPr lang="en-US" b="1" dirty="0" smtClean="0"/>
              <a:t>Read and become familiar </a:t>
            </a:r>
            <a:r>
              <a:rPr lang="en-US" dirty="0" smtClean="0"/>
              <a:t>with the following:</a:t>
            </a:r>
          </a:p>
          <a:p>
            <a:pPr lvl="0"/>
            <a:r>
              <a:rPr lang="en-US" b="1" i="1" dirty="0">
                <a:hlinkClick r:id="rId3"/>
              </a:rPr>
              <a:t>MACS Statement of </a:t>
            </a:r>
            <a:r>
              <a:rPr lang="en-US" b="1" i="1" dirty="0" smtClean="0">
                <a:hlinkClick r:id="rId3"/>
              </a:rPr>
              <a:t>Mission</a:t>
            </a:r>
            <a:endParaRPr lang="en-US" b="1" i="1" dirty="0" smtClean="0"/>
          </a:p>
          <a:p>
            <a:pPr lvl="0"/>
            <a:r>
              <a:rPr lang="en-US" b="1" i="1" dirty="0" smtClean="0">
                <a:hlinkClick r:id="rId4"/>
              </a:rPr>
              <a:t>Working </a:t>
            </a:r>
            <a:r>
              <a:rPr lang="en-US" b="1" i="1" dirty="0">
                <a:hlinkClick r:id="rId4"/>
              </a:rPr>
              <a:t>Together in </a:t>
            </a:r>
            <a:r>
              <a:rPr lang="en-US" b="1" i="1" dirty="0" smtClean="0">
                <a:hlinkClick r:id="rId4"/>
              </a:rPr>
              <a:t>Mission</a:t>
            </a:r>
            <a:endParaRPr lang="en-US" b="1" dirty="0" smtClean="0"/>
          </a:p>
          <a:p>
            <a:pPr lvl="0"/>
            <a:r>
              <a:rPr lang="en-US" b="1" i="1" dirty="0" smtClean="0">
                <a:hlinkClick r:id="rId5"/>
              </a:rPr>
              <a:t>Terms </a:t>
            </a:r>
            <a:r>
              <a:rPr lang="en-US" b="1" i="1" dirty="0">
                <a:hlinkClick r:id="rId5"/>
              </a:rPr>
              <a:t>of Reference for School Advisory Councils</a:t>
            </a:r>
            <a:r>
              <a:rPr lang="en-US" b="1" i="1" dirty="0"/>
              <a:t>.</a:t>
            </a:r>
            <a:r>
              <a:rPr lang="en-US" b="1" dirty="0"/>
              <a:t> </a:t>
            </a:r>
            <a:endParaRPr lang="en-US" b="1" dirty="0" smtClean="0"/>
          </a:p>
          <a:p>
            <a:r>
              <a:rPr lang="en-US" b="1" i="1" dirty="0"/>
              <a:t>School Advisory </a:t>
            </a:r>
            <a:r>
              <a:rPr lang="en-US" b="1" i="1" dirty="0" smtClean="0"/>
              <a:t>Council Manual</a:t>
            </a:r>
            <a:endParaRPr lang="en-US" b="1" dirty="0" smtClean="0"/>
          </a:p>
          <a:p>
            <a:pPr marL="0" lvl="0" indent="0">
              <a:buNone/>
            </a:pPr>
            <a:r>
              <a:rPr lang="en-US" dirty="0" smtClean="0"/>
              <a:t>2. </a:t>
            </a:r>
            <a:r>
              <a:rPr lang="en-US" b="1" dirty="0" smtClean="0"/>
              <a:t>View </a:t>
            </a:r>
            <a:r>
              <a:rPr lang="en-US" dirty="0" smtClean="0"/>
              <a:t>the following web sites:</a:t>
            </a:r>
          </a:p>
          <a:p>
            <a:r>
              <a:rPr lang="en-US" b="1" dirty="0" smtClean="0">
                <a:hlinkClick r:id="rId6"/>
              </a:rPr>
              <a:t>MACS: Who we are</a:t>
            </a:r>
            <a:endParaRPr lang="en-US" b="1" dirty="0" smtClean="0"/>
          </a:p>
          <a:p>
            <a:r>
              <a:rPr lang="en-US" b="1" dirty="0" smtClean="0">
                <a:hlinkClick r:id="rId7"/>
              </a:rPr>
              <a:t>MACS: Why MACS?</a:t>
            </a:r>
            <a:endParaRPr lang="en-US" b="1" dirty="0" smtClean="0"/>
          </a:p>
          <a:p>
            <a:r>
              <a:rPr lang="en-US" b="1" dirty="0" smtClean="0">
                <a:hlinkClick r:id="rId8"/>
              </a:rPr>
              <a:t>School Advisory Councils</a:t>
            </a:r>
            <a:endParaRPr lang="en-US" b="1" dirty="0" smtClean="0"/>
          </a:p>
          <a:p>
            <a:pPr marL="0" lvl="0" indent="0">
              <a:buNone/>
            </a:pPr>
            <a:r>
              <a:rPr lang="en-US" dirty="0" smtClean="0"/>
              <a:t>3. </a:t>
            </a:r>
            <a:r>
              <a:rPr lang="en-US" b="1" dirty="0" smtClean="0"/>
              <a:t>Review </a:t>
            </a:r>
            <a:r>
              <a:rPr lang="en-US" b="1" dirty="0"/>
              <a:t>and modify </a:t>
            </a:r>
            <a:r>
              <a:rPr lang="en-US" i="1" dirty="0"/>
              <a:t>Terms of Reference for School Advisory </a:t>
            </a:r>
            <a:r>
              <a:rPr lang="en-US" i="1" dirty="0" smtClean="0"/>
              <a:t>Councils</a:t>
            </a:r>
            <a:r>
              <a:rPr lang="en-US" i="1" dirty="0"/>
              <a:t> </a:t>
            </a:r>
            <a:r>
              <a:rPr lang="en-US" dirty="0" smtClean="0"/>
              <a:t>to your context.</a:t>
            </a:r>
            <a:endParaRPr lang="en-US" dirty="0"/>
          </a:p>
          <a:p>
            <a:pPr marL="0" lvl="0" indent="0">
              <a:buNone/>
            </a:pPr>
            <a:r>
              <a:rPr lang="en-US" dirty="0" smtClean="0"/>
              <a:t>4. </a:t>
            </a:r>
            <a:r>
              <a:rPr lang="en-US" b="1" dirty="0" smtClean="0"/>
              <a:t>Formally move </a:t>
            </a:r>
            <a:r>
              <a:rPr lang="en-US" dirty="0" smtClean="0"/>
              <a:t>to close the PEAB and establish SAC adopting your modified Terms of Reference for your school</a:t>
            </a:r>
          </a:p>
        </p:txBody>
      </p:sp>
      <p:sp>
        <p:nvSpPr>
          <p:cNvPr id="3" name="Title 2"/>
          <p:cNvSpPr>
            <a:spLocks noGrp="1"/>
          </p:cNvSpPr>
          <p:nvPr>
            <p:ph type="title"/>
          </p:nvPr>
        </p:nvSpPr>
        <p:spPr/>
        <p:txBody>
          <a:bodyPr/>
          <a:lstStyle/>
          <a:p>
            <a:r>
              <a:rPr lang="en-US" dirty="0" smtClean="0"/>
              <a:t>Next steps</a:t>
            </a:r>
            <a:endParaRPr lang="en-AU" dirty="0"/>
          </a:p>
        </p:txBody>
      </p:sp>
      <p:sp>
        <p:nvSpPr>
          <p:cNvPr id="4" name="Content Placeholder 3"/>
          <p:cNvSpPr>
            <a:spLocks noGrp="1"/>
          </p:cNvSpPr>
          <p:nvPr>
            <p:ph sz="half" idx="10"/>
          </p:nvPr>
        </p:nvSpPr>
        <p:spPr/>
        <p:txBody>
          <a:bodyPr/>
          <a:lstStyle/>
          <a:p>
            <a:pPr marL="0" indent="0">
              <a:lnSpc>
                <a:spcPct val="80000"/>
              </a:lnSpc>
              <a:spcAft>
                <a:spcPts val="0"/>
              </a:spcAft>
              <a:buNone/>
            </a:pPr>
            <a:r>
              <a:rPr lang="en-US" dirty="0">
                <a:solidFill>
                  <a:srgbClr val="595959"/>
                </a:solidFill>
                <a:latin typeface="Calibri" panose="020F0502020204030204" pitchFamily="34" charset="0"/>
                <a:ea typeface="MS Mincho"/>
                <a:cs typeface="Times New Roman" panose="02020603050405020304" pitchFamily="18" charset="0"/>
              </a:rPr>
              <a:t>5. </a:t>
            </a:r>
            <a:r>
              <a:rPr lang="en-US" b="1" dirty="0">
                <a:solidFill>
                  <a:srgbClr val="595959"/>
                </a:solidFill>
                <a:latin typeface="Calibri" panose="020F0502020204030204" pitchFamily="34" charset="0"/>
                <a:ea typeface="MS Mincho"/>
                <a:cs typeface="Times New Roman" panose="02020603050405020304" pitchFamily="18" charset="0"/>
              </a:rPr>
              <a:t>Communicate with your community </a:t>
            </a:r>
            <a:r>
              <a:rPr lang="en-US" dirty="0">
                <a:solidFill>
                  <a:srgbClr val="595959"/>
                </a:solidFill>
                <a:latin typeface="Calibri" panose="020F0502020204030204" pitchFamily="34" charset="0"/>
                <a:ea typeface="MS Mincho"/>
                <a:cs typeface="Times New Roman" panose="02020603050405020304" pitchFamily="18" charset="0"/>
              </a:rPr>
              <a:t>by promoting the links </a:t>
            </a:r>
            <a:r>
              <a:rPr lang="en-US" dirty="0" smtClean="0">
                <a:solidFill>
                  <a:srgbClr val="595959"/>
                </a:solidFill>
                <a:latin typeface="Calibri" panose="020F0502020204030204" pitchFamily="34" charset="0"/>
                <a:ea typeface="MS Mincho"/>
                <a:cs typeface="Times New Roman" panose="02020603050405020304" pitchFamily="18" charset="0"/>
              </a:rPr>
              <a:t>above, referring  people to </a:t>
            </a:r>
            <a:r>
              <a:rPr lang="en-US" dirty="0" smtClean="0">
                <a:solidFill>
                  <a:srgbClr val="595959"/>
                </a:solidFill>
                <a:latin typeface="Calibri" panose="020F0502020204030204" pitchFamily="34" charset="0"/>
                <a:ea typeface="MS Mincho"/>
                <a:cs typeface="Times New Roman" panose="02020603050405020304" pitchFamily="18" charset="0"/>
                <a:hlinkClick r:id="rId9"/>
              </a:rPr>
              <a:t>FAQ </a:t>
            </a:r>
            <a:r>
              <a:rPr lang="en-US" dirty="0">
                <a:solidFill>
                  <a:srgbClr val="595959"/>
                </a:solidFill>
                <a:latin typeface="Calibri" panose="020F0502020204030204" pitchFamily="34" charset="0"/>
                <a:ea typeface="MS Mincho"/>
                <a:cs typeface="Times New Roman" panose="02020603050405020304" pitchFamily="18" charset="0"/>
              </a:rPr>
              <a:t>and by adding the following to the school’s website. </a:t>
            </a:r>
            <a:endParaRPr lang="en-US" dirty="0" smtClean="0">
              <a:solidFill>
                <a:srgbClr val="595959"/>
              </a:solidFill>
              <a:latin typeface="Calibri" panose="020F0502020204030204" pitchFamily="34" charset="0"/>
              <a:ea typeface="MS Mincho"/>
              <a:cs typeface="Times New Roman" panose="02020603050405020304" pitchFamily="18" charset="0"/>
            </a:endParaRPr>
          </a:p>
          <a:p>
            <a:pPr marL="0" indent="0">
              <a:lnSpc>
                <a:spcPct val="80000"/>
              </a:lnSpc>
              <a:spcAft>
                <a:spcPts val="0"/>
              </a:spcAft>
              <a:buNone/>
            </a:pPr>
            <a:r>
              <a:rPr lang="en-US" dirty="0" smtClean="0">
                <a:solidFill>
                  <a:srgbClr val="595959"/>
                </a:solidFill>
                <a:latin typeface="Calibri" panose="020F0502020204030204" pitchFamily="34" charset="0"/>
                <a:ea typeface="MS Mincho"/>
                <a:cs typeface="Times New Roman" panose="02020603050405020304" pitchFamily="18" charset="0"/>
              </a:rPr>
              <a:t>- Further </a:t>
            </a:r>
            <a:r>
              <a:rPr lang="en-US" dirty="0">
                <a:solidFill>
                  <a:srgbClr val="595959"/>
                </a:solidFill>
                <a:latin typeface="Calibri" panose="020F0502020204030204" pitchFamily="34" charset="0"/>
                <a:ea typeface="MS Mincho"/>
                <a:cs typeface="Times New Roman" panose="02020603050405020304" pitchFamily="18" charset="0"/>
              </a:rPr>
              <a:t>information about School Advisory Councils can be found on the following MACS links:</a:t>
            </a:r>
            <a:endParaRPr lang="en-AU" sz="1800" dirty="0">
              <a:latin typeface="Cambria" panose="02040503050406030204" pitchFamily="18" charset="0"/>
              <a:ea typeface="MS Mincho"/>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1800" b="1" u="sng" dirty="0">
                <a:solidFill>
                  <a:srgbClr val="0000FF"/>
                </a:solidFill>
                <a:latin typeface="Calibri" panose="020F0502020204030204" pitchFamily="34" charset="0"/>
                <a:ea typeface="MS Mincho"/>
                <a:cs typeface="Times New Roman" panose="02020603050405020304" pitchFamily="18" charset="0"/>
                <a:hlinkClick r:id="rId10"/>
              </a:rPr>
              <a:t>School Advisory Councils</a:t>
            </a:r>
            <a:r>
              <a:rPr lang="en-US" sz="1800" b="1" u="sng" dirty="0">
                <a:solidFill>
                  <a:srgbClr val="0000FF"/>
                </a:solidFill>
                <a:latin typeface="Calibri" panose="020F0502020204030204" pitchFamily="34" charset="0"/>
                <a:ea typeface="MS Mincho"/>
                <a:cs typeface="Times New Roman" panose="02020603050405020304" pitchFamily="18" charset="0"/>
              </a:rPr>
              <a:t> </a:t>
            </a:r>
            <a:endParaRPr lang="en-AU" sz="1800" dirty="0">
              <a:latin typeface="Cambria" panose="02040503050406030204" pitchFamily="18" charset="0"/>
              <a:ea typeface="MS Mincho"/>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1800" b="1" u="sng" dirty="0">
                <a:solidFill>
                  <a:srgbClr val="0000FF"/>
                </a:solidFill>
                <a:latin typeface="Calibri" panose="020F0502020204030204" pitchFamily="34" charset="0"/>
                <a:ea typeface="MS Mincho"/>
                <a:cs typeface="Times New Roman" panose="02020603050405020304" pitchFamily="18" charset="0"/>
                <a:hlinkClick r:id="rId11"/>
              </a:rPr>
              <a:t>Parents as Partners</a:t>
            </a:r>
            <a:endParaRPr lang="en-AU" sz="1800" dirty="0">
              <a:latin typeface="Cambria" panose="02040503050406030204" pitchFamily="18" charset="0"/>
              <a:ea typeface="MS Mincho"/>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1800" b="1" u="sng" dirty="0">
                <a:solidFill>
                  <a:srgbClr val="0000FF"/>
                </a:solidFill>
                <a:ea typeface="MS Mincho"/>
                <a:cs typeface="Times New Roman" panose="02020603050405020304" pitchFamily="18" charset="0"/>
                <a:hlinkClick r:id="rId12"/>
              </a:rPr>
              <a:t>Families as Partners</a:t>
            </a:r>
            <a:endParaRPr lang="en-AU" sz="1800" dirty="0">
              <a:ea typeface="MS Mincho"/>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1800" b="1" u="sng" dirty="0" smtClean="0">
                <a:solidFill>
                  <a:srgbClr val="0000FF"/>
                </a:solidFill>
                <a:latin typeface="Calibri" panose="020F0502020204030204" pitchFamily="34" charset="0"/>
                <a:ea typeface="MS Mincho"/>
                <a:cs typeface="Times New Roman" panose="02020603050405020304" pitchFamily="18" charset="0"/>
                <a:hlinkClick r:id="rId13"/>
              </a:rPr>
              <a:t>Family and Community </a:t>
            </a:r>
            <a:r>
              <a:rPr lang="en-US" sz="1800" b="1" u="sng" dirty="0">
                <a:solidFill>
                  <a:srgbClr val="0000FF"/>
                </a:solidFill>
                <a:latin typeface="Calibri" panose="020F0502020204030204" pitchFamily="34" charset="0"/>
                <a:ea typeface="MS Mincho"/>
                <a:cs typeface="Times New Roman" panose="02020603050405020304" pitchFamily="18" charset="0"/>
                <a:hlinkClick r:id="rId13"/>
              </a:rPr>
              <a:t>Engagement</a:t>
            </a:r>
            <a:endParaRPr lang="en-AU" sz="1800" dirty="0">
              <a:latin typeface="Cambria" panose="02040503050406030204" pitchFamily="18" charset="0"/>
              <a:ea typeface="MS Mincho"/>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22940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Melbourne Archdiocese Catholic Schools (MACS)</a:t>
            </a:r>
            <a:endParaRPr lang="en-AU" dirty="0"/>
          </a:p>
        </p:txBody>
      </p:sp>
      <p:sp>
        <p:nvSpPr>
          <p:cNvPr id="3" name="Text Placeholder 2"/>
          <p:cNvSpPr>
            <a:spLocks noGrp="1"/>
          </p:cNvSpPr>
          <p:nvPr>
            <p:ph type="body" sz="quarter" idx="13"/>
          </p:nvPr>
        </p:nvSpPr>
        <p:spPr>
          <a:xfrm>
            <a:off x="3936999" y="479424"/>
            <a:ext cx="5207001" cy="3958759"/>
          </a:xfrm>
        </p:spPr>
        <p:txBody>
          <a:bodyPr/>
          <a:lstStyle/>
          <a:p>
            <a:r>
              <a:rPr lang="en-US" dirty="0"/>
              <a:t>The company </a:t>
            </a:r>
            <a:r>
              <a:rPr lang="en-US" dirty="0" smtClean="0"/>
              <a:t>Archbishop Peter established</a:t>
            </a:r>
            <a:r>
              <a:rPr lang="en-US" dirty="0"/>
              <a:t>, Melbourne Archdiocese Catholic Schools </a:t>
            </a:r>
            <a:r>
              <a:rPr lang="en-US" dirty="0" smtClean="0"/>
              <a:t>(</a:t>
            </a:r>
            <a:r>
              <a:rPr lang="en-US" dirty="0"/>
              <a:t>MACS), will govern and operate the schools belonging to the </a:t>
            </a:r>
            <a:r>
              <a:rPr lang="en-US" dirty="0" smtClean="0"/>
              <a:t>Archdiocese. </a:t>
            </a:r>
          </a:p>
          <a:p>
            <a:r>
              <a:rPr lang="en-US" dirty="0" smtClean="0"/>
              <a:t>The </a:t>
            </a:r>
            <a:r>
              <a:rPr lang="en-US" dirty="0"/>
              <a:t>move to structure the work of School Advisory Councils around a Terms of </a:t>
            </a:r>
            <a:r>
              <a:rPr lang="en-US" dirty="0" smtClean="0"/>
              <a:t>Reference, adapted to local context seen through the lens of </a:t>
            </a:r>
            <a:r>
              <a:rPr lang="en-US" i="1" dirty="0" smtClean="0"/>
              <a:t>Working Together in Mission</a:t>
            </a:r>
            <a:r>
              <a:rPr lang="en-US" dirty="0" smtClean="0"/>
              <a:t>, was designed to </a:t>
            </a:r>
            <a:r>
              <a:rPr lang="en-US" dirty="0"/>
              <a:t>accomplish, through subsidiarity, the </a:t>
            </a:r>
            <a:r>
              <a:rPr lang="en-US" i="1" dirty="0"/>
              <a:t>Statement of Mission</a:t>
            </a:r>
            <a:r>
              <a:rPr lang="en-US" dirty="0"/>
              <a:t>’s shared goal by supporting Catholic schools to be eucharistic in </a:t>
            </a:r>
            <a:r>
              <a:rPr lang="en-US" dirty="0" smtClean="0"/>
              <a:t>character</a:t>
            </a:r>
            <a:endParaRPr lang="en-AU" dirty="0"/>
          </a:p>
        </p:txBody>
      </p:sp>
    </p:spTree>
    <p:extLst>
      <p:ext uri="{BB962C8B-B14F-4D97-AF65-F5344CB8AC3E}">
        <p14:creationId xmlns:p14="http://schemas.microsoft.com/office/powerpoint/2010/main" val="724433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Subsidiarity</a:t>
            </a:r>
            <a:endParaRPr lang="en-AU" dirty="0"/>
          </a:p>
        </p:txBody>
      </p:sp>
      <p:sp>
        <p:nvSpPr>
          <p:cNvPr id="3" name="Text Placeholder 2"/>
          <p:cNvSpPr>
            <a:spLocks noGrp="1"/>
          </p:cNvSpPr>
          <p:nvPr>
            <p:ph type="body" sz="quarter" idx="12"/>
          </p:nvPr>
        </p:nvSpPr>
        <p:spPr/>
        <p:txBody>
          <a:bodyPr/>
          <a:lstStyle/>
          <a:p>
            <a:r>
              <a:rPr lang="en-US" dirty="0"/>
              <a:t>Arising from the consultation during the establishment of </a:t>
            </a:r>
            <a:r>
              <a:rPr lang="en-US" dirty="0" smtClean="0"/>
              <a:t>MACS </a:t>
            </a:r>
            <a:r>
              <a:rPr lang="en-US" dirty="0"/>
              <a:t>it was affirmed that the School Advisory Council is a living expression of the principle of </a:t>
            </a:r>
            <a:r>
              <a:rPr lang="en-US" b="1" dirty="0"/>
              <a:t>subsidiarity</a:t>
            </a:r>
            <a:r>
              <a:rPr lang="en-US" dirty="0"/>
              <a:t> in action and plays a critical role in the system governance of </a:t>
            </a:r>
            <a:r>
              <a:rPr lang="en-US" dirty="0" smtClean="0"/>
              <a:t>MACS schools</a:t>
            </a:r>
            <a:r>
              <a:rPr lang="en-US" dirty="0"/>
              <a:t>.</a:t>
            </a:r>
            <a:endParaRPr lang="en-AU" dirty="0"/>
          </a:p>
          <a:p>
            <a:endParaRPr lang="en-AU" dirty="0"/>
          </a:p>
        </p:txBody>
      </p:sp>
    </p:spTree>
    <p:extLst>
      <p:ext uri="{BB962C8B-B14F-4D97-AF65-F5344CB8AC3E}">
        <p14:creationId xmlns:p14="http://schemas.microsoft.com/office/powerpoint/2010/main" val="387690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life </a:t>
            </a:r>
            <a:r>
              <a:rPr lang="en-US" dirty="0"/>
              <a:t>of the school and </a:t>
            </a:r>
            <a:r>
              <a:rPr lang="en-US" dirty="0" smtClean="0"/>
              <a:t>parish</a:t>
            </a:r>
            <a:endParaRPr lang="en-AU" dirty="0"/>
          </a:p>
          <a:p>
            <a:endParaRPr lang="en-AU" dirty="0"/>
          </a:p>
        </p:txBody>
      </p:sp>
      <p:sp>
        <p:nvSpPr>
          <p:cNvPr id="3" name="Text Placeholder 2"/>
          <p:cNvSpPr>
            <a:spLocks noGrp="1"/>
          </p:cNvSpPr>
          <p:nvPr>
            <p:ph type="body" sz="quarter" idx="12"/>
          </p:nvPr>
        </p:nvSpPr>
        <p:spPr/>
        <p:txBody>
          <a:bodyPr/>
          <a:lstStyle/>
          <a:p>
            <a:r>
              <a:rPr lang="en-US" dirty="0" smtClean="0"/>
              <a:t>Councils </a:t>
            </a:r>
            <a:r>
              <a:rPr lang="en-US" dirty="0"/>
              <a:t>will ensure that, at a local level, Catholic schools will remain 'actively embedded in the life of the faith communities of the local Church, which in turn is tangibly manifest in the life of each school' through the partnership and participation of school, parish and the wider community in the </a:t>
            </a:r>
            <a:r>
              <a:rPr lang="en-US" b="1" dirty="0"/>
              <a:t>life of the school and parish. </a:t>
            </a:r>
            <a:endParaRPr lang="en-AU" b="1" dirty="0"/>
          </a:p>
        </p:txBody>
      </p:sp>
    </p:spTree>
    <p:extLst>
      <p:ext uri="{BB962C8B-B14F-4D97-AF65-F5344CB8AC3E}">
        <p14:creationId xmlns:p14="http://schemas.microsoft.com/office/powerpoint/2010/main" val="120479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Four key documents</a:t>
            </a:r>
            <a:endParaRPr lang="en-AU" dirty="0"/>
          </a:p>
        </p:txBody>
      </p:sp>
      <p:sp>
        <p:nvSpPr>
          <p:cNvPr id="3" name="Text Placeholder 2"/>
          <p:cNvSpPr>
            <a:spLocks noGrp="1"/>
          </p:cNvSpPr>
          <p:nvPr>
            <p:ph type="body" sz="quarter" idx="12"/>
          </p:nvPr>
        </p:nvSpPr>
        <p:spPr/>
        <p:txBody>
          <a:bodyPr/>
          <a:lstStyle/>
          <a:p>
            <a:r>
              <a:rPr lang="en-US" dirty="0" smtClean="0"/>
              <a:t>The </a:t>
            </a:r>
            <a:r>
              <a:rPr lang="en-US" dirty="0"/>
              <a:t>MACS board, as the governing body, is responsible for making any decision about the establishment of a council and its arrangements. This has been done through the </a:t>
            </a:r>
            <a:r>
              <a:rPr lang="en-US" dirty="0" smtClean="0"/>
              <a:t>provision of four key documents:</a:t>
            </a:r>
          </a:p>
          <a:p>
            <a:pPr marL="342900" lvl="0" indent="-342900">
              <a:buFont typeface="Arial" panose="020B0604020202020204" pitchFamily="34" charset="0"/>
              <a:buChar char="•"/>
            </a:pPr>
            <a:r>
              <a:rPr lang="en-US" i="1" dirty="0"/>
              <a:t>MACS Statement of Mission. </a:t>
            </a:r>
            <a:endParaRPr lang="en-US" i="1" dirty="0" smtClean="0"/>
          </a:p>
          <a:p>
            <a:pPr marL="342900" lvl="0" indent="-342900">
              <a:buFont typeface="Arial" panose="020B0604020202020204" pitchFamily="34" charset="0"/>
              <a:buChar char="•"/>
            </a:pPr>
            <a:r>
              <a:rPr lang="en-US" i="1" dirty="0" smtClean="0"/>
              <a:t>Working </a:t>
            </a:r>
            <a:r>
              <a:rPr lang="en-US" i="1" dirty="0"/>
              <a:t>Together in Mission.</a:t>
            </a:r>
            <a:r>
              <a:rPr lang="en-US" dirty="0"/>
              <a:t> </a:t>
            </a:r>
            <a:endParaRPr lang="en-US" dirty="0" smtClean="0"/>
          </a:p>
          <a:p>
            <a:pPr marL="342900" lvl="0" indent="-342900">
              <a:buFont typeface="Arial" panose="020B0604020202020204" pitchFamily="34" charset="0"/>
              <a:buChar char="•"/>
            </a:pPr>
            <a:r>
              <a:rPr lang="en-US" i="1" dirty="0" smtClean="0"/>
              <a:t>Terms </a:t>
            </a:r>
            <a:r>
              <a:rPr lang="en-US" i="1" dirty="0"/>
              <a:t>of Reference for School Advisory Councils.</a:t>
            </a:r>
            <a:r>
              <a:rPr lang="en-US" dirty="0"/>
              <a:t> </a:t>
            </a:r>
            <a:endParaRPr lang="en-US" dirty="0" smtClean="0"/>
          </a:p>
          <a:p>
            <a:pPr marL="342900" lvl="0" indent="-342900">
              <a:buFont typeface="Arial" panose="020B0604020202020204" pitchFamily="34" charset="0"/>
              <a:buChar char="•"/>
            </a:pPr>
            <a:r>
              <a:rPr lang="en-US" i="1" dirty="0" smtClean="0"/>
              <a:t>School </a:t>
            </a:r>
            <a:r>
              <a:rPr lang="en-US" i="1" dirty="0"/>
              <a:t>Advisory Council Manual.</a:t>
            </a:r>
            <a:endParaRPr lang="en-AU" dirty="0"/>
          </a:p>
        </p:txBody>
      </p:sp>
    </p:spTree>
    <p:extLst>
      <p:ext uri="{BB962C8B-B14F-4D97-AF65-F5344CB8AC3E}">
        <p14:creationId xmlns:p14="http://schemas.microsoft.com/office/powerpoint/2010/main" val="1693003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Four Key</a:t>
            </a:r>
          </a:p>
          <a:p>
            <a:r>
              <a:rPr lang="en-US" dirty="0" smtClean="0"/>
              <a:t>Papers</a:t>
            </a:r>
            <a:endParaRPr lang="en-AU" dirty="0"/>
          </a:p>
        </p:txBody>
      </p:sp>
      <p:sp>
        <p:nvSpPr>
          <p:cNvPr id="3" name="Text Placeholder 2"/>
          <p:cNvSpPr>
            <a:spLocks noGrp="1"/>
          </p:cNvSpPr>
          <p:nvPr>
            <p:ph type="body" sz="quarter" idx="13"/>
          </p:nvPr>
        </p:nvSpPr>
        <p:spPr>
          <a:xfrm>
            <a:off x="4402135" y="479424"/>
            <a:ext cx="4205515" cy="3958759"/>
          </a:xfrm>
        </p:spPr>
        <p:txBody>
          <a:bodyPr/>
          <a:lstStyle/>
          <a:p>
            <a:endParaRPr lang="en-AU" dirty="0"/>
          </a:p>
        </p:txBody>
      </p:sp>
      <p:graphicFrame>
        <p:nvGraphicFramePr>
          <p:cNvPr id="5" name="Content Placeholder 5"/>
          <p:cNvGraphicFramePr>
            <a:graphicFrameLocks/>
          </p:cNvGraphicFramePr>
          <p:nvPr>
            <p:extLst>
              <p:ext uri="{D42A27DB-BD31-4B8C-83A1-F6EECF244321}">
                <p14:modId xmlns:p14="http://schemas.microsoft.com/office/powerpoint/2010/main" val="3015755766"/>
              </p:ext>
            </p:extLst>
          </p:nvPr>
        </p:nvGraphicFramePr>
        <p:xfrm>
          <a:off x="1859810" y="0"/>
          <a:ext cx="728419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00404" y="4314481"/>
            <a:ext cx="5203002" cy="369332"/>
          </a:xfrm>
          <a:prstGeom prst="rect">
            <a:avLst/>
          </a:prstGeom>
          <a:noFill/>
        </p:spPr>
        <p:txBody>
          <a:bodyPr wrap="square" rtlCol="0">
            <a:spAutoFit/>
          </a:bodyPr>
          <a:lstStyle/>
          <a:p>
            <a:pPr lvl="0" algn="ctr"/>
            <a:r>
              <a:rPr lang="en-US" i="1" dirty="0" smtClean="0"/>
              <a:t>MACS Statement </a:t>
            </a:r>
            <a:r>
              <a:rPr lang="en-US" i="1" dirty="0"/>
              <a:t>of Mission</a:t>
            </a:r>
            <a:endParaRPr lang="en-AU" i="1" dirty="0"/>
          </a:p>
        </p:txBody>
      </p:sp>
      <p:sp>
        <p:nvSpPr>
          <p:cNvPr id="9" name="Rectangle 8"/>
          <p:cNvSpPr/>
          <p:nvPr/>
        </p:nvSpPr>
        <p:spPr>
          <a:xfrm>
            <a:off x="2675651" y="4139735"/>
            <a:ext cx="1371779" cy="789709"/>
          </a:xfrm>
          <a:prstGeom prst="rect">
            <a:avLst/>
          </a:prstGeom>
          <a:blipFill>
            <a:blip r:embed="rId8" cstate="screen">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Rectangle 9"/>
          <p:cNvSpPr/>
          <p:nvPr/>
        </p:nvSpPr>
        <p:spPr>
          <a:xfrm>
            <a:off x="6948434" y="4139735"/>
            <a:ext cx="1371779" cy="789709"/>
          </a:xfrm>
          <a:prstGeom prst="rect">
            <a:avLst/>
          </a:prstGeom>
          <a:blipFill>
            <a:blip r:embed="rId8" cstate="screen">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530789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 detail</a:t>
            </a:r>
            <a:endParaRPr lang="en-AU" dirty="0"/>
          </a:p>
        </p:txBody>
      </p:sp>
      <p:sp>
        <p:nvSpPr>
          <p:cNvPr id="3" name="Text Placeholder 2"/>
          <p:cNvSpPr>
            <a:spLocks noGrp="1"/>
          </p:cNvSpPr>
          <p:nvPr>
            <p:ph type="body" sz="quarter" idx="12"/>
          </p:nvPr>
        </p:nvSpPr>
        <p:spPr/>
        <p:txBody>
          <a:bodyPr/>
          <a:lstStyle/>
          <a:p>
            <a:pPr lvl="0"/>
            <a:r>
              <a:rPr lang="en-US" b="1" i="1" dirty="0" smtClean="0"/>
              <a:t>MACS </a:t>
            </a:r>
            <a:r>
              <a:rPr lang="en-US" b="1" i="1" dirty="0"/>
              <a:t>Statement of Mission. </a:t>
            </a:r>
            <a:r>
              <a:rPr lang="en-US" dirty="0"/>
              <a:t>From Clause 3.2 – Constitution: Melbourne Archdiocese Catholic Schools Ltd </a:t>
            </a:r>
            <a:endParaRPr lang="en-AU" dirty="0"/>
          </a:p>
          <a:p>
            <a:pPr lvl="0"/>
            <a:r>
              <a:rPr lang="en-US" b="1" i="1" dirty="0"/>
              <a:t>Working Together in Mission.</a:t>
            </a:r>
            <a:r>
              <a:rPr lang="en-US" b="1" dirty="0"/>
              <a:t> </a:t>
            </a:r>
            <a:r>
              <a:rPr lang="en-US" dirty="0"/>
              <a:t>A Charter for parishes and schools in the Archdiocese of Melbourne</a:t>
            </a:r>
            <a:endParaRPr lang="en-AU" dirty="0"/>
          </a:p>
          <a:p>
            <a:pPr lvl="0"/>
            <a:r>
              <a:rPr lang="en-US" b="1" i="1" dirty="0"/>
              <a:t>Terms of Reference for School Advisory Councils.</a:t>
            </a:r>
            <a:r>
              <a:rPr lang="en-US" b="1" dirty="0"/>
              <a:t> </a:t>
            </a:r>
            <a:r>
              <a:rPr lang="en-US" dirty="0"/>
              <a:t>A </a:t>
            </a:r>
            <a:r>
              <a:rPr lang="en-US" dirty="0" smtClean="0"/>
              <a:t>MACS template </a:t>
            </a:r>
            <a:r>
              <a:rPr lang="en-US" dirty="0"/>
              <a:t>for each school to modify for local context to establish and operationalise their council.</a:t>
            </a:r>
            <a:endParaRPr lang="en-AU" dirty="0"/>
          </a:p>
          <a:p>
            <a:pPr lvl="0"/>
            <a:r>
              <a:rPr lang="en-US" b="1" i="1" dirty="0"/>
              <a:t>School Advisory Council Manual.</a:t>
            </a:r>
            <a:r>
              <a:rPr lang="en-US" b="1" dirty="0"/>
              <a:t> </a:t>
            </a:r>
            <a:r>
              <a:rPr lang="en-US" dirty="0"/>
              <a:t>An outline of MACS </a:t>
            </a:r>
            <a:r>
              <a:rPr lang="en-US" dirty="0" smtClean="0"/>
              <a:t>base line expectations.</a:t>
            </a:r>
            <a:endParaRPr lang="en-AU" dirty="0"/>
          </a:p>
        </p:txBody>
      </p:sp>
    </p:spTree>
    <p:extLst>
      <p:ext uri="{BB962C8B-B14F-4D97-AF65-F5344CB8AC3E}">
        <p14:creationId xmlns:p14="http://schemas.microsoft.com/office/powerpoint/2010/main" val="610675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Statement of Mission</a:t>
            </a:r>
            <a:endParaRPr lang="en-AU" dirty="0"/>
          </a:p>
        </p:txBody>
      </p:sp>
      <p:sp>
        <p:nvSpPr>
          <p:cNvPr id="4" name="Text Placeholder 3"/>
          <p:cNvSpPr>
            <a:spLocks noGrp="1"/>
          </p:cNvSpPr>
          <p:nvPr>
            <p:ph type="body" sz="quarter" idx="13"/>
          </p:nvPr>
        </p:nvSpPr>
        <p:spPr/>
        <p:txBody>
          <a:bodyPr/>
          <a:lstStyle/>
          <a:p>
            <a:r>
              <a:rPr lang="en-US" dirty="0"/>
              <a:t>Catholic schooling seeks to provide the young with the best kind of education possible, one that fosters a formation of the whole person that is deeply and enduringly humanising</a:t>
            </a:r>
            <a:endParaRPr lang="en-US" dirty="0" smtClean="0"/>
          </a:p>
          <a:p>
            <a:endParaRPr lang="en-US" dirty="0" smtClean="0"/>
          </a:p>
          <a:p>
            <a:endParaRPr lang="en-US" dirty="0"/>
          </a:p>
          <a:p>
            <a:endParaRPr lang="en-US" dirty="0"/>
          </a:p>
          <a:p>
            <a:r>
              <a:rPr lang="en-US" dirty="0">
                <a:hlinkClick r:id="rId3"/>
              </a:rPr>
              <a:t>Statement of </a:t>
            </a:r>
            <a:r>
              <a:rPr lang="en-US" dirty="0" smtClean="0">
                <a:hlinkClick r:id="rId3"/>
              </a:rPr>
              <a:t>Mission</a:t>
            </a:r>
            <a:endParaRPr lang="en-AU" dirty="0"/>
          </a:p>
        </p:txBody>
      </p:sp>
    </p:spTree>
    <p:extLst>
      <p:ext uri="{BB962C8B-B14F-4D97-AF65-F5344CB8AC3E}">
        <p14:creationId xmlns:p14="http://schemas.microsoft.com/office/powerpoint/2010/main" val="1379972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tholic Education Melbour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M PPT template" id="{A105E2BB-18B0-1C49-91AA-9B0257353BBD}" vid="{9CFA39E3-6956-7C43-B951-97B2C8464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176e42f-cfb7-4ffb-8c48-7e7f50ea1612">JJSPQHUVDZVS-360-280</_dlc_DocId>
    <_dlc_DocIdUrl xmlns="c176e42f-cfb7-4ffb-8c48-7e7f50ea1612">
      <Url>https://staff.ceomelb.catholic.edu.au/toolstechnical/_layouts/15/DocIdRedir.aspx?ID=JJSPQHUVDZVS-360-280</Url>
      <Description>JJSPQHUVDZVS-360-280</Description>
    </_dlc_DocIdUrl>
    <Category xmlns="f6631a1d-8171-4ad0-a80d-acb9877d0f5d" xsi:nil="true"/>
    <_dlc_DocIdPersistId xmlns="c176e42f-cfb7-4ffb-8c48-7e7f50ea1612">false</_dlc_DocIdPersistI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844C1E72D99479FB205B5885A3150" ma:contentTypeVersion="4" ma:contentTypeDescription="Create a new document." ma:contentTypeScope="" ma:versionID="554a3f1da481d723d02081f82cfde2cc">
  <xsd:schema xmlns:xsd="http://www.w3.org/2001/XMLSchema" xmlns:xs="http://www.w3.org/2001/XMLSchema" xmlns:p="http://schemas.microsoft.com/office/2006/metadata/properties" xmlns:ns1="http://schemas.microsoft.com/sharepoint/v3" xmlns:ns2="c176e42f-cfb7-4ffb-8c48-7e7f50ea1612" xmlns:ns3="f6631a1d-8171-4ad0-a80d-acb9877d0f5d" targetNamespace="http://schemas.microsoft.com/office/2006/metadata/properties" ma:root="true" ma:fieldsID="4671360c9f02c94afd043826bbaddf50" ns1:_="" ns2:_="" ns3:_="">
    <xsd:import namespace="http://schemas.microsoft.com/sharepoint/v3"/>
    <xsd:import namespace="c176e42f-cfb7-4ffb-8c48-7e7f50ea1612"/>
    <xsd:import namespace="f6631a1d-8171-4ad0-a80d-acb9877d0f5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76e42f-cfb7-4ffb-8c48-7e7f50ea16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6631a1d-8171-4ad0-a80d-acb9877d0f5d" elementFormDefault="qualified">
    <xsd:import namespace="http://schemas.microsoft.com/office/2006/documentManagement/types"/>
    <xsd:import namespace="http://schemas.microsoft.com/office/infopath/2007/PartnerControls"/>
    <xsd:element name="Category" ma:index="13" nillable="true" ma:displayName="Category" ma:list="{f6631a1d-8171-4ad0-a80d-acb9877d0f5d}" ma:internalName="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D6F4DE4-E7CC-43BF-8924-6FE6F6CE3C58}">
  <ds:schemaRefs>
    <ds:schemaRef ds:uri="http://schemas.microsoft.com/sharepoint/v3/contenttype/forms"/>
  </ds:schemaRefs>
</ds:datastoreItem>
</file>

<file path=customXml/itemProps2.xml><?xml version="1.0" encoding="utf-8"?>
<ds:datastoreItem xmlns:ds="http://schemas.openxmlformats.org/officeDocument/2006/customXml" ds:itemID="{2C96EE03-0084-4E5C-BD1F-633036C9692A}">
  <ds:schemaRefs>
    <ds:schemaRef ds:uri="http://purl.org/dc/terms/"/>
    <ds:schemaRef ds:uri="http://schemas.microsoft.com/office/2006/documentManagement/types"/>
    <ds:schemaRef ds:uri="f6631a1d-8171-4ad0-a80d-acb9877d0f5d"/>
    <ds:schemaRef ds:uri="http://purl.org/dc/elements/1.1/"/>
    <ds:schemaRef ds:uri="http://schemas.microsoft.com/office/2006/metadata/properties"/>
    <ds:schemaRef ds:uri="http://schemas.microsoft.com/office/infopath/2007/PartnerControls"/>
    <ds:schemaRef ds:uri="c176e42f-cfb7-4ffb-8c48-7e7f50ea1612"/>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EE03A96-2C3A-4BAD-AA6C-AE43B46CD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76e42f-cfb7-4ffb-8c48-7e7f50ea1612"/>
    <ds:schemaRef ds:uri="f6631a1d-8171-4ad0-a80d-acb9877d0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D8DDB04-5890-4C65-9165-039DA30631B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CEM PPT template</Template>
  <TotalTime>2908</TotalTime>
  <Words>2426</Words>
  <Application>Microsoft Office PowerPoint</Application>
  <PresentationFormat>On-screen Show (16:9)</PresentationFormat>
  <Paragraphs>257</Paragraphs>
  <Slides>29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vt:lpstr>
      <vt:lpstr>Lucida Grande</vt:lpstr>
      <vt:lpstr>MS Mincho</vt:lpstr>
      <vt:lpstr>Times New Roman</vt:lpstr>
      <vt:lpstr>Catholic Education Melbourne</vt:lpstr>
      <vt:lpstr> School Advisory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Catholic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Councils</vt:lpstr>
      <vt:lpstr>PowerPoint Presentation</vt:lpstr>
      <vt:lpstr>Shift to Terms of Reference</vt:lpstr>
      <vt:lpstr>Terms of Reference: 11 Sections &amp; 9 Guidance notes</vt:lpstr>
      <vt:lpstr>PowerPoint Presentation</vt:lpstr>
      <vt:lpstr>PowerPoint Presentation</vt:lpstr>
      <vt:lpstr>School Advisory Council Manual contents</vt:lpstr>
      <vt:lpstr>School Advisory Council support documents</vt:lpstr>
      <vt:lpstr>References These documents establish, support and maintain the work the Terms of Reference and the Manual and provide further detail of certain aspects of the policy and may be helpful to readers in engaging with the purpose of the School Advisory Council.</vt:lpstr>
      <vt:lpstr>PowerPoint Presentation</vt:lpstr>
      <vt:lpstr>Next steps</vt:lpstr>
    </vt:vector>
  </TitlesOfParts>
  <Company>Catholic Education Melbourne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Jonathan</dc:creator>
  <cp:lastModifiedBy>Stewart, Jordan</cp:lastModifiedBy>
  <cp:revision>97</cp:revision>
  <dcterms:created xsi:type="dcterms:W3CDTF">2019-08-13T01:24:43Z</dcterms:created>
  <dcterms:modified xsi:type="dcterms:W3CDTF">2021-10-25T01:49:19Z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0x010100655844C1E72D99479FB205B5885A3150</vt:lpwstr>
  </property>
  <property fmtid="{D5CDD505-2E9C-101B-9397-08002B2CF9AE}" pid="3" name="_dlc_DocIdItemGuid">
    <vt:lpwstr>071278b8-c826-45e6-af76-b5aa6887efa0</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